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9" r:id="rId2"/>
    <p:sldId id="420" r:id="rId3"/>
    <p:sldId id="42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42905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775" y="1905000"/>
            <a:ext cx="1867242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ry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code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catch and finally blocks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19400" y="1676400"/>
            <a:ext cx="5029200" cy="947547"/>
          </a:xfrm>
          <a:prstGeom prst="wedgeRoundRectCallout">
            <a:avLst>
              <a:gd name="adj1" fmla="val -81769"/>
              <a:gd name="adj2" fmla="val 360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first step in constructing an exception handler is to enclose the code that might throw an exception within a </a:t>
            </a:r>
            <a:r>
              <a:rPr lang="en-US" sz="1100" dirty="0"/>
              <a:t>try</a:t>
            </a:r>
            <a:r>
              <a:rPr lang="en-US" sz="1100" dirty="0"/>
              <a:t> block.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segment in the example labeled </a:t>
            </a:r>
            <a:r>
              <a:rPr lang="en-US" sz="1100" b="1" i="1" dirty="0">
                <a:solidFill>
                  <a:srgbClr val="C00000"/>
                </a:solidFill>
              </a:rPr>
              <a:t>code</a:t>
            </a:r>
            <a:r>
              <a:rPr lang="en-US" sz="1100" dirty="0"/>
              <a:t> contains one or more legal lines of code that could throw an exception.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42905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930" y="1676400"/>
            <a:ext cx="2861104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</a:t>
            </a:r>
            <a:r>
              <a:rPr lang="en-US" sz="1200" b="1" dirty="0"/>
              <a:t>null;</a:t>
            </a:r>
          </a:p>
          <a:p>
            <a:endParaRPr lang="en-US" sz="1200" dirty="0"/>
          </a:p>
          <a:p>
            <a:r>
              <a:rPr lang="en-US" sz="1200" dirty="0"/>
              <a:t>// This line will throw </a:t>
            </a:r>
            <a:r>
              <a:rPr lang="en-US" sz="1200" dirty="0"/>
              <a:t>NullPointerException</a:t>
            </a:r>
            <a:endParaRPr lang="en-US" sz="1200" dirty="0"/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</a:t>
            </a:r>
            <a:r>
              <a:rPr lang="en-US" sz="1200" b="1" i="1" dirty="0"/>
              <a:t>str.length</a:t>
            </a:r>
            <a:r>
              <a:rPr lang="en-US" sz="1200" b="1" i="1" dirty="0"/>
              <a:t>());</a:t>
            </a:r>
          </a:p>
          <a:p>
            <a:endParaRPr lang="en-US" sz="1200" dirty="0"/>
          </a:p>
          <a:p>
            <a:r>
              <a:rPr lang="en-US" sz="1200" dirty="0"/>
              <a:t>// This line will throw </a:t>
            </a:r>
            <a:r>
              <a:rPr lang="en-US" sz="1200" dirty="0"/>
              <a:t>ArithmeticException</a:t>
            </a:r>
            <a:endParaRPr lang="en-US" sz="1200" dirty="0"/>
          </a:p>
          <a:p>
            <a:r>
              <a:rPr lang="en-US" sz="1200" b="1" dirty="0"/>
              <a:t>int</a:t>
            </a:r>
            <a:r>
              <a:rPr lang="en-US" sz="1200" b="1" dirty="0"/>
              <a:t> a = 5/0;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00400" y="2133600"/>
            <a:ext cx="11430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7975" y="685800"/>
            <a:ext cx="3425825" cy="612648"/>
          </a:xfrm>
          <a:prstGeom prst="wedgeRoundRectCallout">
            <a:avLst>
              <a:gd name="adj1" fmla="val 70641"/>
              <a:gd name="adj2" fmla="val 314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put each line of code that might throw an exception within its own </a:t>
            </a:r>
            <a:r>
              <a:rPr lang="en-US" sz="1200" dirty="0"/>
              <a:t>try</a:t>
            </a:r>
            <a:r>
              <a:rPr lang="en-US" sz="1200" dirty="0"/>
              <a:t> block and provide separate exception handlers for each. 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0538"/>
            <a:ext cx="3590925" cy="4048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464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42905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try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930" y="1676400"/>
            <a:ext cx="2861104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</a:t>
            </a:r>
            <a:r>
              <a:rPr lang="en-US" sz="1200" b="1" dirty="0"/>
              <a:t>null;</a:t>
            </a:r>
          </a:p>
          <a:p>
            <a:endParaRPr lang="en-US" sz="1200" dirty="0"/>
          </a:p>
          <a:p>
            <a:r>
              <a:rPr lang="en-US" sz="1200" dirty="0"/>
              <a:t>// This line will throw </a:t>
            </a:r>
            <a:r>
              <a:rPr lang="en-US" sz="1200" dirty="0"/>
              <a:t>NullPointerException</a:t>
            </a:r>
            <a:endParaRPr lang="en-US" sz="1200" dirty="0"/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</a:t>
            </a:r>
            <a:r>
              <a:rPr lang="en-US" sz="1200" b="1" i="1" dirty="0"/>
              <a:t>str.length</a:t>
            </a:r>
            <a:r>
              <a:rPr lang="en-US" sz="1200" b="1" i="1" dirty="0"/>
              <a:t>());</a:t>
            </a:r>
          </a:p>
          <a:p>
            <a:endParaRPr lang="en-US" sz="1200" dirty="0"/>
          </a:p>
          <a:p>
            <a:r>
              <a:rPr lang="en-US" sz="1200" dirty="0"/>
              <a:t>// This line will throw </a:t>
            </a:r>
            <a:r>
              <a:rPr lang="en-US" sz="1200" dirty="0"/>
              <a:t>ArithmeticException</a:t>
            </a:r>
            <a:endParaRPr lang="en-US" sz="1200" dirty="0"/>
          </a:p>
          <a:p>
            <a:r>
              <a:rPr lang="en-US" sz="1200" b="1" dirty="0"/>
              <a:t>int</a:t>
            </a:r>
            <a:r>
              <a:rPr lang="en-US" sz="1200" b="1" dirty="0"/>
              <a:t> a = 5/0;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00400" y="2133600"/>
            <a:ext cx="11430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55575" y="42905"/>
            <a:ext cx="3578225" cy="1481095"/>
          </a:xfrm>
          <a:prstGeom prst="wedgeRoundRectCallout">
            <a:avLst>
              <a:gd name="adj1" fmla="val 70641"/>
              <a:gd name="adj2" fmla="val 314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put all the </a:t>
            </a:r>
            <a:r>
              <a:rPr lang="en-US" sz="1200" dirty="0" smtClean="0"/>
              <a:t>code </a:t>
            </a:r>
            <a:r>
              <a:rPr lang="en-US" sz="1200" dirty="0"/>
              <a:t>within a single </a:t>
            </a:r>
            <a:r>
              <a:rPr lang="en-US" sz="1200" dirty="0"/>
              <a:t>try</a:t>
            </a:r>
            <a:r>
              <a:rPr lang="en-US" sz="1200" dirty="0"/>
              <a:t> block and associate multiple handlers with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an exception occurs within the </a:t>
            </a:r>
            <a:r>
              <a:rPr lang="en-US" sz="1200" dirty="0"/>
              <a:t>try</a:t>
            </a:r>
            <a:r>
              <a:rPr lang="en-US" sz="1200" dirty="0"/>
              <a:t> block, that exception is handled by an exception handler associated with it. To associate an exception handler with a </a:t>
            </a:r>
            <a:r>
              <a:rPr lang="en-US" sz="1200" dirty="0"/>
              <a:t>try</a:t>
            </a:r>
            <a:r>
              <a:rPr lang="en-US" sz="1200" dirty="0"/>
              <a:t> block, you must put a </a:t>
            </a:r>
            <a:r>
              <a:rPr lang="en-US" sz="1200" dirty="0" smtClean="0"/>
              <a:t>catch block </a:t>
            </a:r>
            <a:r>
              <a:rPr lang="en-US" sz="1200" dirty="0"/>
              <a:t>after </a:t>
            </a:r>
            <a:r>
              <a:rPr lang="en-US" sz="1200" dirty="0" smtClean="0"/>
              <a:t>it</a:t>
            </a:r>
            <a:r>
              <a:rPr lang="en-US" sz="1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85800"/>
            <a:ext cx="3571875" cy="3695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41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76145</TotalTime>
  <Words>109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7219</cp:revision>
  <dcterms:created xsi:type="dcterms:W3CDTF">2006-08-16T00:00:00Z</dcterms:created>
  <dcterms:modified xsi:type="dcterms:W3CDTF">2016-05-17T09:07:27Z</dcterms:modified>
</cp:coreProperties>
</file>