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5" r:id="rId2"/>
    <p:sldId id="42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5" name="Oval 4"/>
          <p:cNvSpPr/>
          <p:nvPr/>
        </p:nvSpPr>
        <p:spPr>
          <a:xfrm>
            <a:off x="631825" y="2209800"/>
            <a:ext cx="1501775" cy="990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</a:t>
            </a:r>
            <a:endParaRPr lang="en-US" sz="1200" dirty="0"/>
          </a:p>
        </p:txBody>
      </p:sp>
      <p:sp>
        <p:nvSpPr>
          <p:cNvPr id="10" name="Flowchart: Terminator 9"/>
          <p:cNvSpPr/>
          <p:nvPr/>
        </p:nvSpPr>
        <p:spPr>
          <a:xfrm>
            <a:off x="3343273" y="2447925"/>
            <a:ext cx="1371600" cy="53340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Of bytes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AutoShape 6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http://findicons.com/files/icons/45/blend/512/location_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0338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pd4pic.com/images/database-data-storage-cylinder-round-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23" y="2209800"/>
            <a:ext cx="1072754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owchart: Alternate Process 18"/>
          <p:cNvSpPr/>
          <p:nvPr/>
        </p:nvSpPr>
        <p:spPr>
          <a:xfrm>
            <a:off x="6746677" y="4114800"/>
            <a:ext cx="914400" cy="61264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5" idx="6"/>
            <a:endCxn id="10" idx="1"/>
          </p:cNvCxnSpPr>
          <p:nvPr/>
        </p:nvCxnSpPr>
        <p:spPr>
          <a:xfrm>
            <a:off x="2133600" y="2705100"/>
            <a:ext cx="1209673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4714873" y="1447800"/>
            <a:ext cx="1873450" cy="1266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</p:cNvCxnSpPr>
          <p:nvPr/>
        </p:nvCxnSpPr>
        <p:spPr>
          <a:xfrm>
            <a:off x="4714873" y="2714625"/>
            <a:ext cx="2031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</p:cNvCxnSpPr>
          <p:nvPr/>
        </p:nvCxnSpPr>
        <p:spPr>
          <a:xfrm>
            <a:off x="4714873" y="2714625"/>
            <a:ext cx="2031804" cy="1400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3400" y="2161401"/>
            <a:ext cx="3626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93675" y="769938"/>
            <a:ext cx="5254625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Serialization is the process of converting an object's state (including its references) to a sequence of bytes, as well as the process of rebuilding those bytes into a live object at some future time. Simple</a:t>
            </a:r>
            <a:r>
              <a:rPr lang="en-US" sz="1200" dirty="0" smtClean="0"/>
              <a:t>......Converting </a:t>
            </a:r>
            <a:r>
              <a:rPr lang="en-US" sz="1200" dirty="0"/>
              <a:t>an object to bytes and bytes back to object.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199" y="14674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Serialization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9399" y="822387"/>
            <a:ext cx="8616951" cy="378565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Serialization is used when you want to persist the object.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Serialization</a:t>
            </a:r>
            <a:r>
              <a:rPr lang="en-US" sz="1200" dirty="0" smtClean="0"/>
              <a:t> </a:t>
            </a:r>
            <a:r>
              <a:rPr lang="en-US" sz="1200" dirty="0"/>
              <a:t>is also used by RMI to pass objects between JVMs, either as arguments in a method invocation from a client to a server or as return values from a method invocation. In general, serialization is used when we want the object to exist beyond the lifetime of the JVM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persist data for future use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send data to a remote computer using such client/server Java technologies as RMI or socket programming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"flatten" an object into array of bytes in memory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exchange data between applets and servlets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store user session in Web applications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activate/</a:t>
            </a:r>
            <a:r>
              <a:rPr lang="en-US" sz="1200" dirty="0"/>
              <a:t>passivate</a:t>
            </a:r>
            <a:r>
              <a:rPr lang="en-US" sz="1200" dirty="0"/>
              <a:t> enterprise java beans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send objects between the servers in a cluster.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886198" y="436563"/>
            <a:ext cx="149034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Uses for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1726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78301</TotalTime>
  <Words>203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7576</cp:revision>
  <dcterms:created xsi:type="dcterms:W3CDTF">2006-08-16T00:00:00Z</dcterms:created>
  <dcterms:modified xsi:type="dcterms:W3CDTF">2016-08-26T08:16:27Z</dcterms:modified>
</cp:coreProperties>
</file>