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03" r:id="rId2"/>
    <p:sldId id="40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095500" y="1658376"/>
            <a:ext cx="4953000" cy="2304024"/>
          </a:xfrm>
          <a:prstGeom prst="round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8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Multiple inheritance in Java by interface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295900" y="2001276"/>
            <a:ext cx="14478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324100" y="2001276"/>
            <a:ext cx="14478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000500" y="3201426"/>
            <a:ext cx="14478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997691" y="2458476"/>
            <a:ext cx="1612409" cy="74295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68651" y="2851052"/>
            <a:ext cx="92704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implements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198464" y="1164372"/>
            <a:ext cx="478336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If a class implements multiple </a:t>
            </a:r>
            <a:r>
              <a:rPr lang="en-US" sz="1200" dirty="0" smtClean="0"/>
              <a:t>interfaces is </a:t>
            </a:r>
            <a:r>
              <a:rPr lang="en-US" sz="1200" dirty="0"/>
              <a:t>known as multiple inheritance.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705350" y="2458476"/>
            <a:ext cx="1314450" cy="72595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48300" y="2839476"/>
            <a:ext cx="92704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implements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12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8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Multiple inheritance in Java by interface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711200"/>
            <a:ext cx="68326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7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72230</TotalTime>
  <Words>31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5940</cp:revision>
  <dcterms:created xsi:type="dcterms:W3CDTF">2006-08-16T00:00:00Z</dcterms:created>
  <dcterms:modified xsi:type="dcterms:W3CDTF">2015-12-09T08:27:43Z</dcterms:modified>
</cp:coreProperties>
</file>