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799" y="26216"/>
            <a:ext cx="2819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Passing Reference Data Type Arguments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465119" y="895966"/>
            <a:ext cx="6324600" cy="3505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81600" y="1418324"/>
            <a:ext cx="1752600" cy="609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 = null</a:t>
            </a:r>
          </a:p>
          <a:p>
            <a:pPr algn="ctr"/>
            <a:r>
              <a:rPr lang="en-US" sz="1200" dirty="0" smtClean="0"/>
              <a:t>Age=0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62617" y="1295400"/>
            <a:ext cx="990207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myEmployee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9" idx="3"/>
            <a:endCxn id="5" idx="2"/>
          </p:cNvCxnSpPr>
          <p:nvPr/>
        </p:nvCxnSpPr>
        <p:spPr>
          <a:xfrm>
            <a:off x="3552824" y="1433900"/>
            <a:ext cx="1628776" cy="289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56552" y="2057400"/>
            <a:ext cx="802336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employee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18" idx="3"/>
            <a:endCxn id="5" idx="2"/>
          </p:cNvCxnSpPr>
          <p:nvPr/>
        </p:nvCxnSpPr>
        <p:spPr>
          <a:xfrm flipV="1">
            <a:off x="3458888" y="1723124"/>
            <a:ext cx="1722712" cy="472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165100" y="2012350"/>
            <a:ext cx="1511300" cy="335949"/>
          </a:xfrm>
          <a:prstGeom prst="wedgeRoundRectCallout">
            <a:avLst>
              <a:gd name="adj1" fmla="val 113411"/>
              <a:gd name="adj2" fmla="val 296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e</a:t>
            </a:r>
            <a:r>
              <a:rPr lang="en-US" sz="900" dirty="0" smtClean="0"/>
              <a:t>mployee = myEmployee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5507108" y="1049179"/>
            <a:ext cx="1167307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Employee Object 1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2750995" y="1015366"/>
            <a:ext cx="566181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Pointer</a:t>
            </a:r>
            <a:endParaRPr lang="en-US" sz="1000" dirty="0"/>
          </a:p>
        </p:txBody>
      </p:sp>
      <p:sp>
        <p:nvSpPr>
          <p:cNvPr id="32" name="Oval 31"/>
          <p:cNvSpPr/>
          <p:nvPr/>
        </p:nvSpPr>
        <p:spPr>
          <a:xfrm>
            <a:off x="5181600" y="1402750"/>
            <a:ext cx="1752600" cy="609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 = sawyer</a:t>
            </a:r>
          </a:p>
          <a:p>
            <a:pPr algn="ctr"/>
            <a:r>
              <a:rPr lang="en-US" sz="1200" dirty="0" smtClean="0"/>
              <a:t>Age=29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5362575" y="3276600"/>
            <a:ext cx="1752600" cy="609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 = null</a:t>
            </a:r>
          </a:p>
          <a:p>
            <a:pPr algn="ctr"/>
            <a:r>
              <a:rPr lang="en-US" sz="1200" dirty="0" smtClean="0"/>
              <a:t>Age=0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688083" y="2907455"/>
            <a:ext cx="1167307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Employee Object 2</a:t>
            </a:r>
            <a:endParaRPr lang="en-US" sz="1000" dirty="0"/>
          </a:p>
        </p:txBody>
      </p:sp>
      <p:cxnSp>
        <p:nvCxnSpPr>
          <p:cNvPr id="35" name="Straight Arrow Connector 34"/>
          <p:cNvCxnSpPr>
            <a:stCxn id="18" idx="3"/>
          </p:cNvCxnSpPr>
          <p:nvPr/>
        </p:nvCxnSpPr>
        <p:spPr>
          <a:xfrm>
            <a:off x="3458888" y="2195900"/>
            <a:ext cx="2048220" cy="1233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2579" y="479038"/>
            <a:ext cx="72083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Memory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059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18" grpId="0" animBg="1"/>
      <p:bldP spid="23" grpId="0" animBg="1"/>
      <p:bldP spid="26" grpId="0" animBg="1"/>
      <p:bldP spid="29" grpId="0" animBg="1"/>
      <p:bldP spid="32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70731</TotalTime>
  <Words>31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5711</cp:revision>
  <dcterms:created xsi:type="dcterms:W3CDTF">2006-08-16T00:00:00Z</dcterms:created>
  <dcterms:modified xsi:type="dcterms:W3CDTF">2015-11-05T10:18:46Z</dcterms:modified>
</cp:coreProperties>
</file>