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246036" y="2724239"/>
            <a:ext cx="3840564" cy="838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"</a:t>
            </a:r>
            <a:r>
              <a:rPr lang="en-US" sz="1200" dirty="0"/>
              <a:t>Welcome".compareToIgnoreCase</a:t>
            </a:r>
            <a:r>
              <a:rPr lang="en-US" sz="1200" dirty="0"/>
              <a:t>("Welcome") = 0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"</a:t>
            </a:r>
            <a:r>
              <a:rPr lang="en-US" sz="1200" dirty="0"/>
              <a:t>Hello".compareToIgnoreCase</a:t>
            </a:r>
            <a:r>
              <a:rPr lang="en-US" sz="1200" dirty="0"/>
              <a:t>("Welcome") = -15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"</a:t>
            </a:r>
            <a:r>
              <a:rPr lang="en-US" sz="1200" dirty="0"/>
              <a:t>Welcome".compareToIgnoreCase</a:t>
            </a:r>
            <a:r>
              <a:rPr lang="en-US" sz="1200" dirty="0"/>
              <a:t>("Apple") = 2</a:t>
            </a:r>
            <a:endParaRPr lang="en-US" sz="1200" dirty="0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90851" y="35739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compareToIgnoreCase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029951"/>
              </p:ext>
            </p:extLst>
          </p:nvPr>
        </p:nvGraphicFramePr>
        <p:xfrm>
          <a:off x="211355" y="685800"/>
          <a:ext cx="8627845" cy="1010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65245"/>
                <a:gridCol w="556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compareToIgnoreCase(String str)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Compares two strings lexicographically, ignoring differences in case. Returns an integer indicating whether this string is greater than (result is &gt; 0), equal to (result is = 0), or less than (result is &lt; 0) the argument.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1355" y="2114550"/>
            <a:ext cx="1818126" cy="6001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s1 &gt; s2 =&gt; positive number  </a:t>
            </a:r>
          </a:p>
          <a:p>
            <a:r>
              <a:rPr lang="en-US" sz="1100" dirty="0"/>
              <a:t>s1 &lt; s2 =&gt; negative number  </a:t>
            </a:r>
          </a:p>
          <a:p>
            <a:r>
              <a:rPr lang="en-US" sz="1100" dirty="0"/>
              <a:t>s1 == s2 =&gt; 0  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74850</TotalTime>
  <Words>86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6743</cp:revision>
  <dcterms:created xsi:type="dcterms:W3CDTF">2006-08-16T00:00:00Z</dcterms:created>
  <dcterms:modified xsi:type="dcterms:W3CDTF">2016-02-19T10:38:39Z</dcterms:modified>
</cp:coreProperties>
</file>