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81FE6-A20F-41E7-A10C-D2DC394589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3DCF19-F997-4225-995F-E98DA3F41503}">
      <dgm:prSet phldrT="[Text]" custT="1"/>
      <dgm:spPr/>
      <dgm:t>
        <a:bodyPr/>
        <a:lstStyle/>
        <a:p>
          <a:r>
            <a:rPr lang="en-US" sz="2000" b="0" i="0" dirty="0" smtClean="0"/>
            <a:t>By equals() method</a:t>
          </a:r>
          <a:endParaRPr lang="en-US" sz="2000" dirty="0"/>
        </a:p>
      </dgm:t>
    </dgm:pt>
    <dgm:pt modelId="{B156D932-BE3A-4475-A21B-BBBDE9762D01}" type="parTrans" cxnId="{C5246496-75C3-4594-A142-F7304F916333}">
      <dgm:prSet/>
      <dgm:spPr/>
      <dgm:t>
        <a:bodyPr/>
        <a:lstStyle/>
        <a:p>
          <a:endParaRPr lang="en-US"/>
        </a:p>
      </dgm:t>
    </dgm:pt>
    <dgm:pt modelId="{C5B9CDE6-185E-4D99-AC27-177B2E8E8EDA}" type="sibTrans" cxnId="{C5246496-75C3-4594-A142-F7304F916333}">
      <dgm:prSet/>
      <dgm:spPr/>
      <dgm:t>
        <a:bodyPr/>
        <a:lstStyle/>
        <a:p>
          <a:endParaRPr lang="en-US"/>
        </a:p>
      </dgm:t>
    </dgm:pt>
    <dgm:pt modelId="{07441015-6C6A-4E49-9350-E468D38AD91D}">
      <dgm:prSet phldrT="[Text]" custT="1"/>
      <dgm:spPr/>
      <dgm:t>
        <a:bodyPr/>
        <a:lstStyle/>
        <a:p>
          <a:r>
            <a:rPr lang="en-US" sz="2000" b="0" i="0" dirty="0" smtClean="0"/>
            <a:t>By = = operator</a:t>
          </a:r>
          <a:endParaRPr lang="en-US" sz="2000" dirty="0"/>
        </a:p>
      </dgm:t>
    </dgm:pt>
    <dgm:pt modelId="{7CEF8985-D7B2-4518-A794-685855BFB3EC}" type="parTrans" cxnId="{80A5479F-2231-4290-99CD-0629FDE292C3}">
      <dgm:prSet/>
      <dgm:spPr/>
      <dgm:t>
        <a:bodyPr/>
        <a:lstStyle/>
        <a:p>
          <a:endParaRPr lang="en-US"/>
        </a:p>
      </dgm:t>
    </dgm:pt>
    <dgm:pt modelId="{88A1C911-9C5F-4F81-BA32-B8DA2FC80047}" type="sibTrans" cxnId="{80A5479F-2231-4290-99CD-0629FDE292C3}">
      <dgm:prSet/>
      <dgm:spPr/>
      <dgm:t>
        <a:bodyPr/>
        <a:lstStyle/>
        <a:p>
          <a:endParaRPr lang="en-US"/>
        </a:p>
      </dgm:t>
    </dgm:pt>
    <dgm:pt modelId="{1AB12124-CBF3-4C5B-AB72-C3B10C053E2B}">
      <dgm:prSet custT="1"/>
      <dgm:spPr/>
      <dgm:t>
        <a:bodyPr/>
        <a:lstStyle/>
        <a:p>
          <a:r>
            <a:rPr lang="en-US" sz="2000" b="0" i="0" dirty="0" smtClean="0"/>
            <a:t>By compareTo() method</a:t>
          </a:r>
          <a:endParaRPr lang="en-US" sz="2000" dirty="0"/>
        </a:p>
      </dgm:t>
    </dgm:pt>
    <dgm:pt modelId="{3B651C1C-E25A-4936-A984-A7C57CCA2C43}" type="parTrans" cxnId="{E962F389-EFAC-4F57-BD70-C354B9974AB0}">
      <dgm:prSet/>
      <dgm:spPr/>
      <dgm:t>
        <a:bodyPr/>
        <a:lstStyle/>
        <a:p>
          <a:endParaRPr lang="en-US"/>
        </a:p>
      </dgm:t>
    </dgm:pt>
    <dgm:pt modelId="{CC4641DB-6B93-490A-A4F8-7767B5D797AC}" type="sibTrans" cxnId="{E962F389-EFAC-4F57-BD70-C354B9974AB0}">
      <dgm:prSet/>
      <dgm:spPr/>
      <dgm:t>
        <a:bodyPr/>
        <a:lstStyle/>
        <a:p>
          <a:endParaRPr lang="en-US"/>
        </a:p>
      </dgm:t>
    </dgm:pt>
    <dgm:pt modelId="{D76D4B40-6938-41C5-93C1-5CDC5564A60E}" type="pres">
      <dgm:prSet presAssocID="{B6581FE6-A20F-41E7-A10C-D2DC394589C0}" presName="diagram" presStyleCnt="0">
        <dgm:presLayoutVars>
          <dgm:dir/>
          <dgm:resizeHandles val="exact"/>
        </dgm:presLayoutVars>
      </dgm:prSet>
      <dgm:spPr/>
    </dgm:pt>
    <dgm:pt modelId="{EC47122E-62D7-4F82-8D65-C14C380688B6}" type="pres">
      <dgm:prSet presAssocID="{303DCF19-F997-4225-995F-E98DA3F41503}" presName="node" presStyleLbl="node1" presStyleIdx="0" presStyleCnt="3" custLinFactNeighborX="-45086" custLinFactNeighborY="2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0E069-854E-4CA4-A44C-71CD2E7D65EC}" type="pres">
      <dgm:prSet presAssocID="{C5B9CDE6-185E-4D99-AC27-177B2E8E8EDA}" presName="sibTrans" presStyleCnt="0"/>
      <dgm:spPr/>
    </dgm:pt>
    <dgm:pt modelId="{71F173CF-ABA3-4763-8F34-83E1D473E770}" type="pres">
      <dgm:prSet presAssocID="{07441015-6C6A-4E49-9350-E468D38AD91D}" presName="node" presStyleLbl="node1" presStyleIdx="1" presStyleCnt="3" custLinFactNeighborX="-101" custLinFactNeighborY="33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087BF-AD78-4089-B218-678B1AB56EC1}" type="pres">
      <dgm:prSet presAssocID="{88A1C911-9C5F-4F81-BA32-B8DA2FC80047}" presName="sibTrans" presStyleCnt="0"/>
      <dgm:spPr/>
    </dgm:pt>
    <dgm:pt modelId="{2E91C5E0-927C-4D6A-A3A6-0EB9950FBD13}" type="pres">
      <dgm:prSet presAssocID="{1AB12124-CBF3-4C5B-AB72-C3B10C053E2B}" presName="node" presStyleLbl="node1" presStyleIdx="2" presStyleCnt="3" custLinFactNeighborX="-3434" custLinFactNeighborY="33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A5479F-2231-4290-99CD-0629FDE292C3}" srcId="{B6581FE6-A20F-41E7-A10C-D2DC394589C0}" destId="{07441015-6C6A-4E49-9350-E468D38AD91D}" srcOrd="1" destOrd="0" parTransId="{7CEF8985-D7B2-4518-A794-685855BFB3EC}" sibTransId="{88A1C911-9C5F-4F81-BA32-B8DA2FC80047}"/>
    <dgm:cxn modelId="{C4275D41-DA4B-43DE-AB38-13CBBFD02F49}" type="presOf" srcId="{1AB12124-CBF3-4C5B-AB72-C3B10C053E2B}" destId="{2E91C5E0-927C-4D6A-A3A6-0EB9950FBD13}" srcOrd="0" destOrd="0" presId="urn:microsoft.com/office/officeart/2005/8/layout/default"/>
    <dgm:cxn modelId="{DDE61026-980A-4247-B2B6-635F42CC7237}" type="presOf" srcId="{303DCF19-F997-4225-995F-E98DA3F41503}" destId="{EC47122E-62D7-4F82-8D65-C14C380688B6}" srcOrd="0" destOrd="0" presId="urn:microsoft.com/office/officeart/2005/8/layout/default"/>
    <dgm:cxn modelId="{8F7EDCCA-F458-41FE-813C-DD0277E3629C}" type="presOf" srcId="{07441015-6C6A-4E49-9350-E468D38AD91D}" destId="{71F173CF-ABA3-4763-8F34-83E1D473E770}" srcOrd="0" destOrd="0" presId="urn:microsoft.com/office/officeart/2005/8/layout/default"/>
    <dgm:cxn modelId="{E2BD00F6-0A29-4F55-B52E-E99E633A0637}" type="presOf" srcId="{B6581FE6-A20F-41E7-A10C-D2DC394589C0}" destId="{D76D4B40-6938-41C5-93C1-5CDC5564A60E}" srcOrd="0" destOrd="0" presId="urn:microsoft.com/office/officeart/2005/8/layout/default"/>
    <dgm:cxn modelId="{E962F389-EFAC-4F57-BD70-C354B9974AB0}" srcId="{B6581FE6-A20F-41E7-A10C-D2DC394589C0}" destId="{1AB12124-CBF3-4C5B-AB72-C3B10C053E2B}" srcOrd="2" destOrd="0" parTransId="{3B651C1C-E25A-4936-A984-A7C57CCA2C43}" sibTransId="{CC4641DB-6B93-490A-A4F8-7767B5D797AC}"/>
    <dgm:cxn modelId="{C5246496-75C3-4594-A142-F7304F916333}" srcId="{B6581FE6-A20F-41E7-A10C-D2DC394589C0}" destId="{303DCF19-F997-4225-995F-E98DA3F41503}" srcOrd="0" destOrd="0" parTransId="{B156D932-BE3A-4475-A21B-BBBDE9762D01}" sibTransId="{C5B9CDE6-185E-4D99-AC27-177B2E8E8EDA}"/>
    <dgm:cxn modelId="{F035928F-6114-4014-94D4-E8AB206DBE4D}" type="presParOf" srcId="{D76D4B40-6938-41C5-93C1-5CDC5564A60E}" destId="{EC47122E-62D7-4F82-8D65-C14C380688B6}" srcOrd="0" destOrd="0" presId="urn:microsoft.com/office/officeart/2005/8/layout/default"/>
    <dgm:cxn modelId="{22C20815-293D-4901-AF35-1A169F3B8319}" type="presParOf" srcId="{D76D4B40-6938-41C5-93C1-5CDC5564A60E}" destId="{D250E069-854E-4CA4-A44C-71CD2E7D65EC}" srcOrd="1" destOrd="0" presId="urn:microsoft.com/office/officeart/2005/8/layout/default"/>
    <dgm:cxn modelId="{E2764A70-A24C-4FD0-BCDD-021F74AAFE32}" type="presParOf" srcId="{D76D4B40-6938-41C5-93C1-5CDC5564A60E}" destId="{71F173CF-ABA3-4763-8F34-83E1D473E770}" srcOrd="2" destOrd="0" presId="urn:microsoft.com/office/officeart/2005/8/layout/default"/>
    <dgm:cxn modelId="{37D966E4-D1F5-46B9-912B-A8DB4FACCE90}" type="presParOf" srcId="{D76D4B40-6938-41C5-93C1-5CDC5564A60E}" destId="{419087BF-AD78-4089-B218-678B1AB56EC1}" srcOrd="3" destOrd="0" presId="urn:microsoft.com/office/officeart/2005/8/layout/default"/>
    <dgm:cxn modelId="{6581C302-7248-48C1-9A3B-885074B21924}" type="presParOf" srcId="{D76D4B40-6938-41C5-93C1-5CDC5564A60E}" destId="{2E91C5E0-927C-4D6A-A3A6-0EB9950FBD13}" srcOrd="4" destOrd="0" presId="urn:microsoft.com/office/officeart/2005/8/layout/default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7122E-62D7-4F82-8D65-C14C380688B6}">
      <dsp:nvSpPr>
        <dsp:cNvPr id="0" name=""/>
        <dsp:cNvSpPr/>
      </dsp:nvSpPr>
      <dsp:spPr>
        <a:xfrm>
          <a:off x="0" y="486418"/>
          <a:ext cx="2357437" cy="14144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By equals() method</a:t>
          </a:r>
          <a:endParaRPr lang="en-US" sz="2000" kern="1200" dirty="0"/>
        </a:p>
      </dsp:txBody>
      <dsp:txXfrm>
        <a:off x="0" y="486418"/>
        <a:ext cx="2357437" cy="1414462"/>
      </dsp:txXfrm>
    </dsp:sp>
    <dsp:sp modelId="{71F173CF-ABA3-4763-8F34-83E1D473E770}">
      <dsp:nvSpPr>
        <dsp:cNvPr id="0" name=""/>
        <dsp:cNvSpPr/>
      </dsp:nvSpPr>
      <dsp:spPr>
        <a:xfrm>
          <a:off x="2590800" y="495301"/>
          <a:ext cx="2357437" cy="141446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By = = operator</a:t>
          </a:r>
          <a:endParaRPr lang="en-US" sz="2000" kern="1200" dirty="0"/>
        </a:p>
      </dsp:txBody>
      <dsp:txXfrm>
        <a:off x="2590800" y="495301"/>
        <a:ext cx="2357437" cy="1414462"/>
      </dsp:txXfrm>
    </dsp:sp>
    <dsp:sp modelId="{2E91C5E0-927C-4D6A-A3A6-0EB9950FBD13}">
      <dsp:nvSpPr>
        <dsp:cNvPr id="0" name=""/>
        <dsp:cNvSpPr/>
      </dsp:nvSpPr>
      <dsp:spPr>
        <a:xfrm>
          <a:off x="5105408" y="495301"/>
          <a:ext cx="2357437" cy="141446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By compareTo() method</a:t>
          </a:r>
          <a:endParaRPr lang="en-US" sz="2000" kern="1200" dirty="0"/>
        </a:p>
      </dsp:txBody>
      <dsp:txXfrm>
        <a:off x="5105408" y="49530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String compare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5614669"/>
              </p:ext>
            </p:extLst>
          </p:nvPr>
        </p:nvGraphicFramePr>
        <p:xfrm>
          <a:off x="762000" y="1905000"/>
          <a:ext cx="7543800" cy="231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16155" y="762000"/>
            <a:ext cx="8074025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We can compare string in java on the basis of content and reference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String compare </a:t>
            </a:r>
            <a:r>
              <a:rPr lang="en-US" sz="1200" dirty="0"/>
              <a:t>is used in </a:t>
            </a:r>
            <a:r>
              <a:rPr lang="en-US" sz="1200" b="1" dirty="0"/>
              <a:t>authentication</a:t>
            </a:r>
            <a:r>
              <a:rPr lang="en-US" sz="1200" dirty="0"/>
              <a:t> (by equals() method), </a:t>
            </a:r>
            <a:r>
              <a:rPr lang="en-US" sz="1200" b="1" dirty="0"/>
              <a:t>sorting</a:t>
            </a:r>
            <a:r>
              <a:rPr lang="en-US" sz="1200" dirty="0"/>
              <a:t> (by compareTo() method), </a:t>
            </a:r>
            <a:r>
              <a:rPr lang="en-US" sz="1200" b="1" dirty="0"/>
              <a:t>reference matching</a:t>
            </a:r>
            <a:r>
              <a:rPr lang="en-US" sz="1200" dirty="0"/>
              <a:t> 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(</a:t>
            </a:r>
            <a:r>
              <a:rPr lang="en-US" sz="1200" dirty="0"/>
              <a:t>by == operator) etc.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953075" y="4267199"/>
            <a:ext cx="320018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Above  three </a:t>
            </a:r>
            <a:r>
              <a:rPr lang="en-US" sz="1200" dirty="0"/>
              <a:t>ways </a:t>
            </a:r>
            <a:r>
              <a:rPr lang="en-US" sz="1200" dirty="0" smtClean="0"/>
              <a:t>we can compare </a:t>
            </a:r>
            <a:r>
              <a:rPr lang="en-US" sz="1200" dirty="0"/>
              <a:t>string in </a:t>
            </a:r>
            <a:r>
              <a:rPr lang="en-US" sz="1200" dirty="0" smtClean="0"/>
              <a:t>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74991</TotalTime>
  <Words>39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6850</cp:revision>
  <dcterms:created xsi:type="dcterms:W3CDTF">2006-08-16T00:00:00Z</dcterms:created>
  <dcterms:modified xsi:type="dcterms:W3CDTF">2016-02-29T08:16:28Z</dcterms:modified>
</cp:coreProperties>
</file>