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409699" y="2943224"/>
            <a:ext cx="5867400" cy="10668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8001000" y="1676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6216"/>
            <a:ext cx="2133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StringBuffer – </a:t>
            </a:r>
            <a:r>
              <a:rPr lang="en-US" sz="1200" dirty="0" smtClean="0"/>
              <a:t>replace</a:t>
            </a:r>
            <a:r>
              <a:rPr lang="en-US" sz="1200" dirty="0" smtClean="0"/>
              <a:t> </a:t>
            </a:r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41825"/>
              </p:ext>
            </p:extLst>
          </p:nvPr>
        </p:nvGraphicFramePr>
        <p:xfrm>
          <a:off x="450850" y="617538"/>
          <a:ext cx="8170646" cy="1361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11550"/>
                <a:gridCol w="4659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Method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public StringBuffer replace(int start, int end,String str)</a:t>
                      </a:r>
                      <a:endParaRPr lang="en-US" sz="12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effectLst/>
                        </a:rPr>
                        <a:t>Replaces the characters in a substring of this sequence with characters in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sz="1200" kern="1200" dirty="0" smtClean="0">
                          <a:effectLst/>
                        </a:rPr>
                        <a:t>. The substring begins at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start</a:t>
                      </a:r>
                      <a:r>
                        <a:rPr lang="en-US" sz="1200" kern="1200" dirty="0" smtClean="0">
                          <a:effectLst/>
                        </a:rPr>
                        <a:t> and extends to the character at index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end - 1</a:t>
                      </a:r>
                      <a:r>
                        <a:rPr lang="en-US" sz="1200" kern="1200" dirty="0" smtClean="0">
                          <a:effectLst/>
                        </a:rPr>
                        <a:t> or to the end of the sequence if no such character exists. First the characters in the substring are removed and then the specified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String</a:t>
                      </a:r>
                      <a:r>
                        <a:rPr lang="en-US" sz="1200" kern="1200" dirty="0" smtClean="0">
                          <a:effectLst/>
                        </a:rPr>
                        <a:t> is inserted at 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start</a:t>
                      </a:r>
                      <a:r>
                        <a:rPr lang="en-US" sz="1200" kern="1200" dirty="0" smtClean="0">
                          <a:effectLst/>
                        </a:rPr>
                        <a:t>.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43099" y="3324224"/>
            <a:ext cx="1601977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"Hello </a:t>
            </a:r>
            <a:r>
              <a:rPr lang="en-US" sz="1200" dirty="0">
                <a:solidFill>
                  <a:srgbClr val="C00000"/>
                </a:solidFill>
              </a:rPr>
              <a:t>Dave</a:t>
            </a:r>
            <a:r>
              <a:rPr lang="en-US" sz="1200" dirty="0"/>
              <a:t> Welcome"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324474" y="3324224"/>
            <a:ext cx="1502655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Hello </a:t>
            </a:r>
            <a:r>
              <a:rPr lang="en-US" sz="1200" dirty="0">
                <a:solidFill>
                  <a:srgbClr val="C00000"/>
                </a:solidFill>
              </a:rPr>
              <a:t>Peter</a:t>
            </a:r>
            <a:r>
              <a:rPr lang="en-US" sz="1200" dirty="0"/>
              <a:t> Welcome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052886" y="3324223"/>
            <a:ext cx="809625" cy="31509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75040</TotalTime>
  <Words>38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6871</cp:revision>
  <dcterms:created xsi:type="dcterms:W3CDTF">2006-08-16T00:00:00Z</dcterms:created>
  <dcterms:modified xsi:type="dcterms:W3CDTF">2016-03-08T08:39:20Z</dcterms:modified>
</cp:coreProperties>
</file>