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10" r:id="rId2"/>
    <p:sldId id="411" r:id="rId3"/>
    <p:sldId id="41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BBE5A-3C04-410B-82C9-D366419D88EB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D155C15-5F30-4EA4-A202-CACEE7D37E4E}">
      <dgm:prSet phldrT="[Text]" custT="1"/>
      <dgm:spPr/>
      <dgm:t>
        <a:bodyPr/>
        <a:lstStyle/>
        <a:p>
          <a:r>
            <a:rPr lang="en-US" sz="1200" dirty="0" smtClean="0"/>
            <a:t>Number</a:t>
          </a:r>
          <a:endParaRPr lang="en-US" sz="1200" dirty="0"/>
        </a:p>
      </dgm:t>
    </dgm:pt>
    <dgm:pt modelId="{96705F24-E8D1-4BEC-A392-E83B9FAAD87C}" type="parTrans" cxnId="{42CF2275-2ED0-4DE8-950F-4D6CAD2FDADF}">
      <dgm:prSet/>
      <dgm:spPr/>
      <dgm:t>
        <a:bodyPr/>
        <a:lstStyle/>
        <a:p>
          <a:endParaRPr lang="en-US" sz="1200"/>
        </a:p>
      </dgm:t>
    </dgm:pt>
    <dgm:pt modelId="{E93C7C45-969C-41C1-A8FC-4E5FD7F83395}" type="sibTrans" cxnId="{42CF2275-2ED0-4DE8-950F-4D6CAD2FDADF}">
      <dgm:prSet/>
      <dgm:spPr/>
      <dgm:t>
        <a:bodyPr/>
        <a:lstStyle/>
        <a:p>
          <a:endParaRPr lang="en-US"/>
        </a:p>
      </dgm:t>
    </dgm:pt>
    <dgm:pt modelId="{37F106C1-2784-4A05-8272-8BA3575AE06B}">
      <dgm:prSet phldrT="[Text]" custT="1"/>
      <dgm:spPr/>
      <dgm:t>
        <a:bodyPr/>
        <a:lstStyle/>
        <a:p>
          <a:r>
            <a:rPr lang="en-US" sz="1200" dirty="0" smtClean="0"/>
            <a:t>Byte</a:t>
          </a:r>
          <a:endParaRPr lang="en-US" sz="1200" dirty="0"/>
        </a:p>
      </dgm:t>
    </dgm:pt>
    <dgm:pt modelId="{056FB0D0-27AD-4C23-8479-907B7FEAFC7E}" type="parTrans" cxnId="{36C166A9-BDC8-44ED-BC7A-9D5CACB1984B}">
      <dgm:prSet/>
      <dgm:spPr/>
      <dgm:t>
        <a:bodyPr/>
        <a:lstStyle/>
        <a:p>
          <a:endParaRPr lang="en-US" sz="1200"/>
        </a:p>
      </dgm:t>
    </dgm:pt>
    <dgm:pt modelId="{6F1E8242-264B-4C30-A590-59DA3C75C631}" type="sibTrans" cxnId="{36C166A9-BDC8-44ED-BC7A-9D5CACB1984B}">
      <dgm:prSet/>
      <dgm:spPr/>
      <dgm:t>
        <a:bodyPr/>
        <a:lstStyle/>
        <a:p>
          <a:endParaRPr lang="en-US"/>
        </a:p>
      </dgm:t>
    </dgm:pt>
    <dgm:pt modelId="{F46BFE84-9ACD-434C-ACCF-C1305F89C029}">
      <dgm:prSet phldrT="[Text]" custT="1"/>
      <dgm:spPr/>
      <dgm:t>
        <a:bodyPr/>
        <a:lstStyle/>
        <a:p>
          <a:r>
            <a:rPr lang="en-US" sz="1200" dirty="0" smtClean="0"/>
            <a:t>Short</a:t>
          </a:r>
          <a:endParaRPr lang="en-US" sz="1200" dirty="0"/>
        </a:p>
      </dgm:t>
    </dgm:pt>
    <dgm:pt modelId="{B77B61CB-4297-4C19-9390-946B988F5035}" type="parTrans" cxnId="{82085592-F0C7-447F-AD26-0035249FDBD3}">
      <dgm:prSet/>
      <dgm:spPr/>
      <dgm:t>
        <a:bodyPr/>
        <a:lstStyle/>
        <a:p>
          <a:endParaRPr lang="en-US" sz="1200"/>
        </a:p>
      </dgm:t>
    </dgm:pt>
    <dgm:pt modelId="{01BC98A2-DAB7-42EC-B25A-D8805B72F017}" type="sibTrans" cxnId="{82085592-F0C7-447F-AD26-0035249FDBD3}">
      <dgm:prSet/>
      <dgm:spPr/>
      <dgm:t>
        <a:bodyPr/>
        <a:lstStyle/>
        <a:p>
          <a:endParaRPr lang="en-US"/>
        </a:p>
      </dgm:t>
    </dgm:pt>
    <dgm:pt modelId="{CE91B497-3BE6-4CC7-844F-B2B13663F212}">
      <dgm:prSet phldrT="[Text]" custT="1"/>
      <dgm:spPr/>
      <dgm:t>
        <a:bodyPr/>
        <a:lstStyle/>
        <a:p>
          <a:r>
            <a:rPr lang="en-US" sz="1200" dirty="0" smtClean="0"/>
            <a:t>Integer</a:t>
          </a:r>
          <a:endParaRPr lang="en-US" sz="1200" dirty="0"/>
        </a:p>
      </dgm:t>
    </dgm:pt>
    <dgm:pt modelId="{4BD6C266-1B77-4C05-A01A-34761FA7F0F9}" type="parTrans" cxnId="{41052237-20F2-454B-AAB5-F9A54DD85DB3}">
      <dgm:prSet/>
      <dgm:spPr/>
      <dgm:t>
        <a:bodyPr/>
        <a:lstStyle/>
        <a:p>
          <a:endParaRPr lang="en-US" sz="1200"/>
        </a:p>
      </dgm:t>
    </dgm:pt>
    <dgm:pt modelId="{9C031209-83BB-49A8-9CA8-5E30C546CCB2}" type="sibTrans" cxnId="{41052237-20F2-454B-AAB5-F9A54DD85DB3}">
      <dgm:prSet/>
      <dgm:spPr/>
      <dgm:t>
        <a:bodyPr/>
        <a:lstStyle/>
        <a:p>
          <a:endParaRPr lang="en-US"/>
        </a:p>
      </dgm:t>
    </dgm:pt>
    <dgm:pt modelId="{AE75FC85-B8FE-4452-A0E2-5B08DD611461}">
      <dgm:prSet custT="1"/>
      <dgm:spPr/>
      <dgm:t>
        <a:bodyPr/>
        <a:lstStyle/>
        <a:p>
          <a:r>
            <a:rPr lang="en-US" sz="1200" dirty="0" smtClean="0"/>
            <a:t>Long</a:t>
          </a:r>
          <a:endParaRPr lang="en-US" sz="1200" dirty="0"/>
        </a:p>
      </dgm:t>
    </dgm:pt>
    <dgm:pt modelId="{917DABC2-C86E-4D4E-A9F8-63DE964A2B21}" type="parTrans" cxnId="{A862640F-98CB-4D0F-9900-83BA6E3A8971}">
      <dgm:prSet/>
      <dgm:spPr/>
      <dgm:t>
        <a:bodyPr/>
        <a:lstStyle/>
        <a:p>
          <a:endParaRPr lang="en-US" sz="1200"/>
        </a:p>
      </dgm:t>
    </dgm:pt>
    <dgm:pt modelId="{5488BEAD-47A5-45B8-A3AF-72E73151B44C}" type="sibTrans" cxnId="{A862640F-98CB-4D0F-9900-83BA6E3A8971}">
      <dgm:prSet/>
      <dgm:spPr/>
      <dgm:t>
        <a:bodyPr/>
        <a:lstStyle/>
        <a:p>
          <a:endParaRPr lang="en-US"/>
        </a:p>
      </dgm:t>
    </dgm:pt>
    <dgm:pt modelId="{7A1AB00A-D5A9-4468-B628-8A58B20304C0}">
      <dgm:prSet custT="1"/>
      <dgm:spPr/>
      <dgm:t>
        <a:bodyPr/>
        <a:lstStyle/>
        <a:p>
          <a:r>
            <a:rPr lang="en-US" sz="1200" dirty="0" smtClean="0"/>
            <a:t>Object</a:t>
          </a:r>
          <a:endParaRPr lang="en-US" sz="1200" dirty="0"/>
        </a:p>
      </dgm:t>
    </dgm:pt>
    <dgm:pt modelId="{8C8E780E-33D4-4073-950C-9AE69EB99B02}" type="parTrans" cxnId="{CE987CFC-1775-4C8D-A947-52A515363FEE}">
      <dgm:prSet/>
      <dgm:spPr/>
      <dgm:t>
        <a:bodyPr/>
        <a:lstStyle/>
        <a:p>
          <a:endParaRPr lang="en-US"/>
        </a:p>
      </dgm:t>
    </dgm:pt>
    <dgm:pt modelId="{D1460EBE-AE09-4364-9007-549D214E1C13}" type="sibTrans" cxnId="{CE987CFC-1775-4C8D-A947-52A515363FEE}">
      <dgm:prSet/>
      <dgm:spPr/>
      <dgm:t>
        <a:bodyPr/>
        <a:lstStyle/>
        <a:p>
          <a:endParaRPr lang="en-US"/>
        </a:p>
      </dgm:t>
    </dgm:pt>
    <dgm:pt modelId="{586F9C41-F7C0-4749-8338-5E109A70A9A8}">
      <dgm:prSet custT="1"/>
      <dgm:spPr/>
      <dgm:t>
        <a:bodyPr/>
        <a:lstStyle/>
        <a:p>
          <a:r>
            <a:rPr lang="en-US" sz="1200" dirty="0" smtClean="0"/>
            <a:t>Boolean</a:t>
          </a:r>
          <a:endParaRPr lang="en-US" sz="1200" dirty="0"/>
        </a:p>
      </dgm:t>
    </dgm:pt>
    <dgm:pt modelId="{54A2AACD-46EC-466E-A0AA-5750989BA1A1}" type="parTrans" cxnId="{664A4266-37F9-4701-9A8A-3593498B2CF3}">
      <dgm:prSet/>
      <dgm:spPr/>
      <dgm:t>
        <a:bodyPr/>
        <a:lstStyle/>
        <a:p>
          <a:endParaRPr lang="en-US" sz="1200"/>
        </a:p>
      </dgm:t>
    </dgm:pt>
    <dgm:pt modelId="{19D7C24F-25E8-4D1D-B7C1-9D7E64646A64}" type="sibTrans" cxnId="{664A4266-37F9-4701-9A8A-3593498B2CF3}">
      <dgm:prSet/>
      <dgm:spPr/>
      <dgm:t>
        <a:bodyPr/>
        <a:lstStyle/>
        <a:p>
          <a:endParaRPr lang="en-US"/>
        </a:p>
      </dgm:t>
    </dgm:pt>
    <dgm:pt modelId="{B4C759FD-4F7E-4FDD-B082-98D221D3FF78}">
      <dgm:prSet custT="1"/>
      <dgm:spPr/>
      <dgm:t>
        <a:bodyPr/>
        <a:lstStyle/>
        <a:p>
          <a:r>
            <a:rPr lang="en-US" sz="1200" dirty="0" smtClean="0"/>
            <a:t>Character</a:t>
          </a:r>
          <a:endParaRPr lang="en-US" sz="1200" dirty="0"/>
        </a:p>
      </dgm:t>
    </dgm:pt>
    <dgm:pt modelId="{B9BA09D8-72A6-490F-BF75-7A66C70DB46A}" type="parTrans" cxnId="{908D827B-A094-478B-BAEA-9D6A3C619A68}">
      <dgm:prSet/>
      <dgm:spPr/>
      <dgm:t>
        <a:bodyPr/>
        <a:lstStyle/>
        <a:p>
          <a:endParaRPr lang="en-US" sz="1200"/>
        </a:p>
      </dgm:t>
    </dgm:pt>
    <dgm:pt modelId="{06B908E1-698A-4A17-8D44-F7416CE83F72}" type="sibTrans" cxnId="{908D827B-A094-478B-BAEA-9D6A3C619A68}">
      <dgm:prSet/>
      <dgm:spPr/>
      <dgm:t>
        <a:bodyPr/>
        <a:lstStyle/>
        <a:p>
          <a:endParaRPr lang="en-US"/>
        </a:p>
      </dgm:t>
    </dgm:pt>
    <dgm:pt modelId="{1CC4CEA8-C476-4BAC-ABA1-24E29F8A8A30}">
      <dgm:prSet custT="1"/>
      <dgm:spPr/>
      <dgm:t>
        <a:bodyPr/>
        <a:lstStyle/>
        <a:p>
          <a:r>
            <a:rPr lang="en-US" sz="1200" dirty="0" smtClean="0"/>
            <a:t>Float</a:t>
          </a:r>
          <a:endParaRPr lang="en-US" sz="1200" dirty="0"/>
        </a:p>
      </dgm:t>
    </dgm:pt>
    <dgm:pt modelId="{35E56AA3-B7D5-46F0-9278-76B33A479377}" type="parTrans" cxnId="{0DB83858-B4E3-43B9-9597-30B28CD4BA52}">
      <dgm:prSet/>
      <dgm:spPr/>
      <dgm:t>
        <a:bodyPr/>
        <a:lstStyle/>
        <a:p>
          <a:endParaRPr lang="en-US" sz="1200"/>
        </a:p>
      </dgm:t>
    </dgm:pt>
    <dgm:pt modelId="{6D19DEC5-1863-432C-9CD3-32618C6AF09A}" type="sibTrans" cxnId="{0DB83858-B4E3-43B9-9597-30B28CD4BA52}">
      <dgm:prSet/>
      <dgm:spPr/>
      <dgm:t>
        <a:bodyPr/>
        <a:lstStyle/>
        <a:p>
          <a:endParaRPr lang="en-US"/>
        </a:p>
      </dgm:t>
    </dgm:pt>
    <dgm:pt modelId="{5FA8C2C9-2DAF-4DEE-AA72-ACE80FB80DA5}">
      <dgm:prSet custT="1"/>
      <dgm:spPr/>
      <dgm:t>
        <a:bodyPr/>
        <a:lstStyle/>
        <a:p>
          <a:r>
            <a:rPr lang="en-US" sz="1200" dirty="0" smtClean="0"/>
            <a:t>Double</a:t>
          </a:r>
          <a:endParaRPr lang="en-US" sz="1200" dirty="0"/>
        </a:p>
      </dgm:t>
    </dgm:pt>
    <dgm:pt modelId="{0BF684E0-39D2-4817-8103-51E4AAAC835F}" type="parTrans" cxnId="{23B217FB-336F-46D1-9F01-71FDA5A2CCE1}">
      <dgm:prSet/>
      <dgm:spPr/>
      <dgm:t>
        <a:bodyPr/>
        <a:lstStyle/>
        <a:p>
          <a:endParaRPr lang="en-US" sz="1200"/>
        </a:p>
      </dgm:t>
    </dgm:pt>
    <dgm:pt modelId="{99EF1F83-9954-4C6F-B10C-77E46E3F7590}" type="sibTrans" cxnId="{23B217FB-336F-46D1-9F01-71FDA5A2CCE1}">
      <dgm:prSet/>
      <dgm:spPr/>
      <dgm:t>
        <a:bodyPr/>
        <a:lstStyle/>
        <a:p>
          <a:endParaRPr lang="en-US"/>
        </a:p>
      </dgm:t>
    </dgm:pt>
    <dgm:pt modelId="{9A4CB525-7A83-4C4C-8850-09A1BECFDC4E}" type="pres">
      <dgm:prSet presAssocID="{337BBE5A-3C04-410B-82C9-D366419D88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B6A9C1-1422-418A-9AD9-38C45F8D0A34}" type="pres">
      <dgm:prSet presAssocID="{7A1AB00A-D5A9-4468-B628-8A58B20304C0}" presName="hierRoot1" presStyleCnt="0">
        <dgm:presLayoutVars>
          <dgm:hierBranch val="init"/>
        </dgm:presLayoutVars>
      </dgm:prSet>
      <dgm:spPr/>
    </dgm:pt>
    <dgm:pt modelId="{80C36C34-125C-472C-B4F3-919F4F9787CD}" type="pres">
      <dgm:prSet presAssocID="{7A1AB00A-D5A9-4468-B628-8A58B20304C0}" presName="rootComposite1" presStyleCnt="0"/>
      <dgm:spPr/>
    </dgm:pt>
    <dgm:pt modelId="{7A930439-04F7-4963-ACEE-2A2B88BE416E}" type="pres">
      <dgm:prSet presAssocID="{7A1AB00A-D5A9-4468-B628-8A58B20304C0}" presName="rootText1" presStyleLbl="node0" presStyleIdx="0" presStyleCnt="1">
        <dgm:presLayoutVars>
          <dgm:chPref val="3"/>
        </dgm:presLayoutVars>
      </dgm:prSet>
      <dgm:spPr/>
    </dgm:pt>
    <dgm:pt modelId="{E677BE18-D042-4B35-B8B1-B48B1C495D64}" type="pres">
      <dgm:prSet presAssocID="{7A1AB00A-D5A9-4468-B628-8A58B20304C0}" presName="rootConnector1" presStyleLbl="node1" presStyleIdx="0" presStyleCnt="0"/>
      <dgm:spPr/>
    </dgm:pt>
    <dgm:pt modelId="{41327758-E399-4375-8339-09766DA09C75}" type="pres">
      <dgm:prSet presAssocID="{7A1AB00A-D5A9-4468-B628-8A58B20304C0}" presName="hierChild2" presStyleCnt="0"/>
      <dgm:spPr/>
    </dgm:pt>
    <dgm:pt modelId="{FB9CFE4C-8920-45DD-AAA6-9A64D40F6974}" type="pres">
      <dgm:prSet presAssocID="{96705F24-E8D1-4BEC-A392-E83B9FAAD87C}" presName="Name37" presStyleLbl="parChTrans1D2" presStyleIdx="0" presStyleCnt="3"/>
      <dgm:spPr/>
    </dgm:pt>
    <dgm:pt modelId="{23B5A9C7-3D08-4FBC-9699-F3C59EC026F8}" type="pres">
      <dgm:prSet presAssocID="{1D155C15-5F30-4EA4-A202-CACEE7D37E4E}" presName="hierRoot2" presStyleCnt="0">
        <dgm:presLayoutVars>
          <dgm:hierBranch val="init"/>
        </dgm:presLayoutVars>
      </dgm:prSet>
      <dgm:spPr/>
    </dgm:pt>
    <dgm:pt modelId="{087B43A1-E571-40B9-AC39-D61D67A69D40}" type="pres">
      <dgm:prSet presAssocID="{1D155C15-5F30-4EA4-A202-CACEE7D37E4E}" presName="rootComposite" presStyleCnt="0"/>
      <dgm:spPr/>
    </dgm:pt>
    <dgm:pt modelId="{B21D90B5-40ED-447A-A411-C69B32D855AB}" type="pres">
      <dgm:prSet presAssocID="{1D155C15-5F30-4EA4-A202-CACEE7D37E4E}" presName="rootText" presStyleLbl="node2" presStyleIdx="0" presStyleCnt="3" custLinFactX="-100000" custLinFactNeighborX="-108830" custLinFactNeighborY="14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C315D-60C8-40B8-AC66-FA7C68906DB1}" type="pres">
      <dgm:prSet presAssocID="{1D155C15-5F30-4EA4-A202-CACEE7D37E4E}" presName="rootConnector" presStyleLbl="node2" presStyleIdx="0" presStyleCnt="3"/>
      <dgm:spPr/>
    </dgm:pt>
    <dgm:pt modelId="{525C9F4B-CA5D-4DCE-BCC0-66EC150E5AE5}" type="pres">
      <dgm:prSet presAssocID="{1D155C15-5F30-4EA4-A202-CACEE7D37E4E}" presName="hierChild4" presStyleCnt="0"/>
      <dgm:spPr/>
    </dgm:pt>
    <dgm:pt modelId="{58348782-D5A7-4617-B717-BDA37C0F04F8}" type="pres">
      <dgm:prSet presAssocID="{056FB0D0-27AD-4C23-8479-907B7FEAFC7E}" presName="Name37" presStyleLbl="parChTrans1D3" presStyleIdx="0" presStyleCnt="6"/>
      <dgm:spPr/>
    </dgm:pt>
    <dgm:pt modelId="{4F50DDB4-4EE1-4A50-91FC-0440B0F54BF5}" type="pres">
      <dgm:prSet presAssocID="{37F106C1-2784-4A05-8272-8BA3575AE06B}" presName="hierRoot2" presStyleCnt="0">
        <dgm:presLayoutVars>
          <dgm:hierBranch val="init"/>
        </dgm:presLayoutVars>
      </dgm:prSet>
      <dgm:spPr/>
    </dgm:pt>
    <dgm:pt modelId="{CB88B1F6-85A0-447E-B2BC-5998A4B4DC6F}" type="pres">
      <dgm:prSet presAssocID="{37F106C1-2784-4A05-8272-8BA3575AE06B}" presName="rootComposite" presStyleCnt="0"/>
      <dgm:spPr/>
    </dgm:pt>
    <dgm:pt modelId="{963C35FE-5FFC-4D67-9AF0-CA406029520F}" type="pres">
      <dgm:prSet presAssocID="{37F106C1-2784-4A05-8272-8BA3575AE06B}" presName="rootText" presStyleLbl="node3" presStyleIdx="0" presStyleCnt="6" custLinFactX="-91289" custLinFactNeighborX="-100000" custLinFactNeighborY="-20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AB83E-C79D-442B-8F31-B36BCA406DDF}" type="pres">
      <dgm:prSet presAssocID="{37F106C1-2784-4A05-8272-8BA3575AE06B}" presName="rootConnector" presStyleLbl="node3" presStyleIdx="0" presStyleCnt="6"/>
      <dgm:spPr/>
    </dgm:pt>
    <dgm:pt modelId="{774C1B00-3ECD-4175-87A4-5D51798DECD3}" type="pres">
      <dgm:prSet presAssocID="{37F106C1-2784-4A05-8272-8BA3575AE06B}" presName="hierChild4" presStyleCnt="0"/>
      <dgm:spPr/>
    </dgm:pt>
    <dgm:pt modelId="{794F2F96-ADA5-49D6-A918-1A1BB2E31301}" type="pres">
      <dgm:prSet presAssocID="{37F106C1-2784-4A05-8272-8BA3575AE06B}" presName="hierChild5" presStyleCnt="0"/>
      <dgm:spPr/>
    </dgm:pt>
    <dgm:pt modelId="{4E5242AF-48F2-452D-AD36-ECA8D22DE2E5}" type="pres">
      <dgm:prSet presAssocID="{B77B61CB-4297-4C19-9390-946B988F5035}" presName="Name37" presStyleLbl="parChTrans1D3" presStyleIdx="1" presStyleCnt="6"/>
      <dgm:spPr/>
    </dgm:pt>
    <dgm:pt modelId="{2081F7F3-A874-4456-9595-C69E4C5FCAE5}" type="pres">
      <dgm:prSet presAssocID="{F46BFE84-9ACD-434C-ACCF-C1305F89C029}" presName="hierRoot2" presStyleCnt="0">
        <dgm:presLayoutVars>
          <dgm:hierBranch val="init"/>
        </dgm:presLayoutVars>
      </dgm:prSet>
      <dgm:spPr/>
    </dgm:pt>
    <dgm:pt modelId="{C8872F97-CB86-4DC4-AED3-DCC23B4D69E8}" type="pres">
      <dgm:prSet presAssocID="{F46BFE84-9ACD-434C-ACCF-C1305F89C029}" presName="rootComposite" presStyleCnt="0"/>
      <dgm:spPr/>
    </dgm:pt>
    <dgm:pt modelId="{3469B537-A977-4D16-BD6F-7251C79B6087}" type="pres">
      <dgm:prSet presAssocID="{F46BFE84-9ACD-434C-ACCF-C1305F89C029}" presName="rootText" presStyleLbl="node3" presStyleIdx="1" presStyleCnt="6" custLinFactX="-91289" custLinFactNeighborX="-100000" custLinFactNeighborY="-20531">
        <dgm:presLayoutVars>
          <dgm:chPref val="3"/>
        </dgm:presLayoutVars>
      </dgm:prSet>
      <dgm:spPr/>
    </dgm:pt>
    <dgm:pt modelId="{CF7D59BB-881D-4B0E-B324-58178ED66DEE}" type="pres">
      <dgm:prSet presAssocID="{F46BFE84-9ACD-434C-ACCF-C1305F89C029}" presName="rootConnector" presStyleLbl="node3" presStyleIdx="1" presStyleCnt="6"/>
      <dgm:spPr/>
    </dgm:pt>
    <dgm:pt modelId="{1FFC1AA5-4D5C-4328-B7DA-0F709F7C5402}" type="pres">
      <dgm:prSet presAssocID="{F46BFE84-9ACD-434C-ACCF-C1305F89C029}" presName="hierChild4" presStyleCnt="0"/>
      <dgm:spPr/>
    </dgm:pt>
    <dgm:pt modelId="{B5C6DE01-D2D3-4145-868F-1AA80D682A30}" type="pres">
      <dgm:prSet presAssocID="{F46BFE84-9ACD-434C-ACCF-C1305F89C029}" presName="hierChild5" presStyleCnt="0"/>
      <dgm:spPr/>
    </dgm:pt>
    <dgm:pt modelId="{3AF16AF7-73C6-465C-BADF-6670525F80EB}" type="pres">
      <dgm:prSet presAssocID="{4BD6C266-1B77-4C05-A01A-34761FA7F0F9}" presName="Name37" presStyleLbl="parChTrans1D3" presStyleIdx="2" presStyleCnt="6"/>
      <dgm:spPr/>
    </dgm:pt>
    <dgm:pt modelId="{72172CAD-EE7E-40A3-929D-4AAD42CE609C}" type="pres">
      <dgm:prSet presAssocID="{CE91B497-3BE6-4CC7-844F-B2B13663F212}" presName="hierRoot2" presStyleCnt="0">
        <dgm:presLayoutVars>
          <dgm:hierBranch val="init"/>
        </dgm:presLayoutVars>
      </dgm:prSet>
      <dgm:spPr/>
    </dgm:pt>
    <dgm:pt modelId="{0F602635-EFF0-4B9D-8710-170B08F1F662}" type="pres">
      <dgm:prSet presAssocID="{CE91B497-3BE6-4CC7-844F-B2B13663F212}" presName="rootComposite" presStyleCnt="0"/>
      <dgm:spPr/>
    </dgm:pt>
    <dgm:pt modelId="{612187FC-4B9E-4C35-839A-A911B08813B2}" type="pres">
      <dgm:prSet presAssocID="{CE91B497-3BE6-4CC7-844F-B2B13663F212}" presName="rootText" presStyleLbl="node3" presStyleIdx="2" presStyleCnt="6" custLinFactX="-91289" custLinFactNeighborX="-100000" custLinFactNeighborY="-20531">
        <dgm:presLayoutVars>
          <dgm:chPref val="3"/>
        </dgm:presLayoutVars>
      </dgm:prSet>
      <dgm:spPr/>
    </dgm:pt>
    <dgm:pt modelId="{35A1A0DC-BDC7-4CD2-B111-24B6DEEBDE87}" type="pres">
      <dgm:prSet presAssocID="{CE91B497-3BE6-4CC7-844F-B2B13663F212}" presName="rootConnector" presStyleLbl="node3" presStyleIdx="2" presStyleCnt="6"/>
      <dgm:spPr/>
    </dgm:pt>
    <dgm:pt modelId="{B01EEEA5-7AE6-4481-BA3E-EF86ED0E0FE1}" type="pres">
      <dgm:prSet presAssocID="{CE91B497-3BE6-4CC7-844F-B2B13663F212}" presName="hierChild4" presStyleCnt="0"/>
      <dgm:spPr/>
    </dgm:pt>
    <dgm:pt modelId="{39E777C7-A2CF-408A-AAFB-A61FEDEB4FC2}" type="pres">
      <dgm:prSet presAssocID="{CE91B497-3BE6-4CC7-844F-B2B13663F212}" presName="hierChild5" presStyleCnt="0"/>
      <dgm:spPr/>
    </dgm:pt>
    <dgm:pt modelId="{2F6AF733-B077-4617-A01A-3090D51AE00A}" type="pres">
      <dgm:prSet presAssocID="{917DABC2-C86E-4D4E-A9F8-63DE964A2B21}" presName="Name37" presStyleLbl="parChTrans1D3" presStyleIdx="3" presStyleCnt="6"/>
      <dgm:spPr/>
    </dgm:pt>
    <dgm:pt modelId="{85D25242-5621-4421-8E64-1E0C407928EE}" type="pres">
      <dgm:prSet presAssocID="{AE75FC85-B8FE-4452-A0E2-5B08DD611461}" presName="hierRoot2" presStyleCnt="0">
        <dgm:presLayoutVars>
          <dgm:hierBranch val="init"/>
        </dgm:presLayoutVars>
      </dgm:prSet>
      <dgm:spPr/>
    </dgm:pt>
    <dgm:pt modelId="{F279DEA7-D50D-4CE6-BDB5-4E0D57696286}" type="pres">
      <dgm:prSet presAssocID="{AE75FC85-B8FE-4452-A0E2-5B08DD611461}" presName="rootComposite" presStyleCnt="0"/>
      <dgm:spPr/>
    </dgm:pt>
    <dgm:pt modelId="{EB6014E0-56B8-4918-9436-2FEB4C61E2A9}" type="pres">
      <dgm:prSet presAssocID="{AE75FC85-B8FE-4452-A0E2-5B08DD611461}" presName="rootText" presStyleLbl="node3" presStyleIdx="3" presStyleCnt="6" custLinFactX="-91289" custLinFactNeighborX="-100000" custLinFactNeighborY="-20531">
        <dgm:presLayoutVars>
          <dgm:chPref val="3"/>
        </dgm:presLayoutVars>
      </dgm:prSet>
      <dgm:spPr/>
    </dgm:pt>
    <dgm:pt modelId="{4276C7EF-8D09-4159-A35D-AB388E9590B0}" type="pres">
      <dgm:prSet presAssocID="{AE75FC85-B8FE-4452-A0E2-5B08DD611461}" presName="rootConnector" presStyleLbl="node3" presStyleIdx="3" presStyleCnt="6"/>
      <dgm:spPr/>
    </dgm:pt>
    <dgm:pt modelId="{57FFBB07-E0DD-4FD1-A227-A6F88B851813}" type="pres">
      <dgm:prSet presAssocID="{AE75FC85-B8FE-4452-A0E2-5B08DD611461}" presName="hierChild4" presStyleCnt="0"/>
      <dgm:spPr/>
    </dgm:pt>
    <dgm:pt modelId="{9E3692B5-EE9E-48AB-8EB9-83F962FB9CC0}" type="pres">
      <dgm:prSet presAssocID="{AE75FC85-B8FE-4452-A0E2-5B08DD611461}" presName="hierChild5" presStyleCnt="0"/>
      <dgm:spPr/>
    </dgm:pt>
    <dgm:pt modelId="{7E3DF858-878F-4633-914B-546AFA04A6BB}" type="pres">
      <dgm:prSet presAssocID="{35E56AA3-B7D5-46F0-9278-76B33A479377}" presName="Name37" presStyleLbl="parChTrans1D3" presStyleIdx="4" presStyleCnt="6"/>
      <dgm:spPr/>
    </dgm:pt>
    <dgm:pt modelId="{3F886FE7-28A3-43DE-AE24-30EFA823AEC9}" type="pres">
      <dgm:prSet presAssocID="{1CC4CEA8-C476-4BAC-ABA1-24E29F8A8A30}" presName="hierRoot2" presStyleCnt="0">
        <dgm:presLayoutVars>
          <dgm:hierBranch val="init"/>
        </dgm:presLayoutVars>
      </dgm:prSet>
      <dgm:spPr/>
    </dgm:pt>
    <dgm:pt modelId="{3E66A510-94EB-42E7-942E-9550DF834040}" type="pres">
      <dgm:prSet presAssocID="{1CC4CEA8-C476-4BAC-ABA1-24E29F8A8A30}" presName="rootComposite" presStyleCnt="0"/>
      <dgm:spPr/>
    </dgm:pt>
    <dgm:pt modelId="{35AABD88-8F3D-40AA-BC4F-D531ADF55491}" type="pres">
      <dgm:prSet presAssocID="{1CC4CEA8-C476-4BAC-ABA1-24E29F8A8A30}" presName="rootText" presStyleLbl="node3" presStyleIdx="4" presStyleCnt="6" custLinFactX="-91289" custLinFactNeighborX="-100000" custLinFactNeighborY="-20531">
        <dgm:presLayoutVars>
          <dgm:chPref val="3"/>
        </dgm:presLayoutVars>
      </dgm:prSet>
      <dgm:spPr/>
    </dgm:pt>
    <dgm:pt modelId="{F752AADB-101D-4DF4-8476-0169D14D74B0}" type="pres">
      <dgm:prSet presAssocID="{1CC4CEA8-C476-4BAC-ABA1-24E29F8A8A30}" presName="rootConnector" presStyleLbl="node3" presStyleIdx="4" presStyleCnt="6"/>
      <dgm:spPr/>
    </dgm:pt>
    <dgm:pt modelId="{C24E2062-193C-4D2B-A81C-0F9EA8E8D7A0}" type="pres">
      <dgm:prSet presAssocID="{1CC4CEA8-C476-4BAC-ABA1-24E29F8A8A30}" presName="hierChild4" presStyleCnt="0"/>
      <dgm:spPr/>
    </dgm:pt>
    <dgm:pt modelId="{102B2969-A73F-4916-9792-CA927679F76C}" type="pres">
      <dgm:prSet presAssocID="{1CC4CEA8-C476-4BAC-ABA1-24E29F8A8A30}" presName="hierChild5" presStyleCnt="0"/>
      <dgm:spPr/>
    </dgm:pt>
    <dgm:pt modelId="{87B606CD-38F6-4474-9435-703D484AA298}" type="pres">
      <dgm:prSet presAssocID="{0BF684E0-39D2-4817-8103-51E4AAAC835F}" presName="Name37" presStyleLbl="parChTrans1D3" presStyleIdx="5" presStyleCnt="6"/>
      <dgm:spPr/>
    </dgm:pt>
    <dgm:pt modelId="{FD7673ED-1B26-4819-993B-391299F2E360}" type="pres">
      <dgm:prSet presAssocID="{5FA8C2C9-2DAF-4DEE-AA72-ACE80FB80DA5}" presName="hierRoot2" presStyleCnt="0">
        <dgm:presLayoutVars>
          <dgm:hierBranch val="init"/>
        </dgm:presLayoutVars>
      </dgm:prSet>
      <dgm:spPr/>
    </dgm:pt>
    <dgm:pt modelId="{542C6FEE-A1AF-4747-AE63-B967DF4FFCB7}" type="pres">
      <dgm:prSet presAssocID="{5FA8C2C9-2DAF-4DEE-AA72-ACE80FB80DA5}" presName="rootComposite" presStyleCnt="0"/>
      <dgm:spPr/>
    </dgm:pt>
    <dgm:pt modelId="{752DCB3A-3FD1-4D48-B1D2-CCB1D82D3B5D}" type="pres">
      <dgm:prSet presAssocID="{5FA8C2C9-2DAF-4DEE-AA72-ACE80FB80DA5}" presName="rootText" presStyleLbl="node3" presStyleIdx="5" presStyleCnt="6" custLinFactX="-91289" custLinFactNeighborX="-100000" custLinFactNeighborY="-20531">
        <dgm:presLayoutVars>
          <dgm:chPref val="3"/>
        </dgm:presLayoutVars>
      </dgm:prSet>
      <dgm:spPr/>
    </dgm:pt>
    <dgm:pt modelId="{89870BD4-CB67-4259-89E1-E5C7257E8C11}" type="pres">
      <dgm:prSet presAssocID="{5FA8C2C9-2DAF-4DEE-AA72-ACE80FB80DA5}" presName="rootConnector" presStyleLbl="node3" presStyleIdx="5" presStyleCnt="6"/>
      <dgm:spPr/>
    </dgm:pt>
    <dgm:pt modelId="{0C946F15-C4AA-4CBC-93F5-080204A72FA9}" type="pres">
      <dgm:prSet presAssocID="{5FA8C2C9-2DAF-4DEE-AA72-ACE80FB80DA5}" presName="hierChild4" presStyleCnt="0"/>
      <dgm:spPr/>
    </dgm:pt>
    <dgm:pt modelId="{5D782529-DE01-4E35-9A30-97A89CE3F667}" type="pres">
      <dgm:prSet presAssocID="{5FA8C2C9-2DAF-4DEE-AA72-ACE80FB80DA5}" presName="hierChild5" presStyleCnt="0"/>
      <dgm:spPr/>
    </dgm:pt>
    <dgm:pt modelId="{6CDFD6D0-5BB4-4443-AF70-66A41126B7D6}" type="pres">
      <dgm:prSet presAssocID="{1D155C15-5F30-4EA4-A202-CACEE7D37E4E}" presName="hierChild5" presStyleCnt="0"/>
      <dgm:spPr/>
    </dgm:pt>
    <dgm:pt modelId="{8A79B139-A356-46C8-8CAB-077B67D7C94D}" type="pres">
      <dgm:prSet presAssocID="{54A2AACD-46EC-466E-A0AA-5750989BA1A1}" presName="Name37" presStyleLbl="parChTrans1D2" presStyleIdx="1" presStyleCnt="3"/>
      <dgm:spPr/>
    </dgm:pt>
    <dgm:pt modelId="{DB3E5E0A-3AE1-45BA-8417-786571B06C47}" type="pres">
      <dgm:prSet presAssocID="{586F9C41-F7C0-4749-8338-5E109A70A9A8}" presName="hierRoot2" presStyleCnt="0">
        <dgm:presLayoutVars>
          <dgm:hierBranch val="init"/>
        </dgm:presLayoutVars>
      </dgm:prSet>
      <dgm:spPr/>
    </dgm:pt>
    <dgm:pt modelId="{C55B046B-DEDC-4D86-8F61-4C8930390284}" type="pres">
      <dgm:prSet presAssocID="{586F9C41-F7C0-4749-8338-5E109A70A9A8}" presName="rootComposite" presStyleCnt="0"/>
      <dgm:spPr/>
    </dgm:pt>
    <dgm:pt modelId="{8A521735-1BC3-4775-9905-CF2C1EDE73E5}" type="pres">
      <dgm:prSet presAssocID="{586F9C41-F7C0-4749-8338-5E109A70A9A8}" presName="rootText" presStyleLbl="node2" presStyleIdx="1" presStyleCnt="3" custLinFactX="52657" custLinFactNeighborX="100000" custLinFactNeighborY="14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398FBE-16E9-4F88-847D-52F8E5555BAF}" type="pres">
      <dgm:prSet presAssocID="{586F9C41-F7C0-4749-8338-5E109A70A9A8}" presName="rootConnector" presStyleLbl="node2" presStyleIdx="1" presStyleCnt="3"/>
      <dgm:spPr/>
    </dgm:pt>
    <dgm:pt modelId="{041C1416-3C94-418C-8BCD-2C067EEFED98}" type="pres">
      <dgm:prSet presAssocID="{586F9C41-F7C0-4749-8338-5E109A70A9A8}" presName="hierChild4" presStyleCnt="0"/>
      <dgm:spPr/>
    </dgm:pt>
    <dgm:pt modelId="{E1EFC4AF-0164-423B-91A7-5F4B2AEB7425}" type="pres">
      <dgm:prSet presAssocID="{586F9C41-F7C0-4749-8338-5E109A70A9A8}" presName="hierChild5" presStyleCnt="0"/>
      <dgm:spPr/>
    </dgm:pt>
    <dgm:pt modelId="{43EB9F70-752B-4617-96AB-B972CCEA7BA3}" type="pres">
      <dgm:prSet presAssocID="{B9BA09D8-72A6-490F-BF75-7A66C70DB46A}" presName="Name37" presStyleLbl="parChTrans1D2" presStyleIdx="2" presStyleCnt="3"/>
      <dgm:spPr/>
    </dgm:pt>
    <dgm:pt modelId="{7835D982-10EC-41B3-81B5-A30E99EC8E8D}" type="pres">
      <dgm:prSet presAssocID="{B4C759FD-4F7E-4FDD-B082-98D221D3FF78}" presName="hierRoot2" presStyleCnt="0">
        <dgm:presLayoutVars>
          <dgm:hierBranch val="init"/>
        </dgm:presLayoutVars>
      </dgm:prSet>
      <dgm:spPr/>
    </dgm:pt>
    <dgm:pt modelId="{04F07787-EE05-4108-8AF8-3CBAF9D42F50}" type="pres">
      <dgm:prSet presAssocID="{B4C759FD-4F7E-4FDD-B082-98D221D3FF78}" presName="rootComposite" presStyleCnt="0"/>
      <dgm:spPr/>
    </dgm:pt>
    <dgm:pt modelId="{1D723ED1-ABA8-4C16-8FC7-57135C2DD7A0}" type="pres">
      <dgm:prSet presAssocID="{B4C759FD-4F7E-4FDD-B082-98D221D3FF78}" presName="rootText" presStyleLbl="node2" presStyleIdx="2" presStyleCnt="3" custLinFactX="85642" custLinFactNeighborX="100000" custLinFactNeighborY="14905">
        <dgm:presLayoutVars>
          <dgm:chPref val="3"/>
        </dgm:presLayoutVars>
      </dgm:prSet>
      <dgm:spPr/>
    </dgm:pt>
    <dgm:pt modelId="{42CD0C5E-8F57-4126-80DF-0CA2DACFB90E}" type="pres">
      <dgm:prSet presAssocID="{B4C759FD-4F7E-4FDD-B082-98D221D3FF78}" presName="rootConnector" presStyleLbl="node2" presStyleIdx="2" presStyleCnt="3"/>
      <dgm:spPr/>
    </dgm:pt>
    <dgm:pt modelId="{5B6A5A02-E12D-4CF0-AAA2-3ED64ED5BE32}" type="pres">
      <dgm:prSet presAssocID="{B4C759FD-4F7E-4FDD-B082-98D221D3FF78}" presName="hierChild4" presStyleCnt="0"/>
      <dgm:spPr/>
    </dgm:pt>
    <dgm:pt modelId="{D0B124F5-2520-418E-99DF-CEEAE01C4E7F}" type="pres">
      <dgm:prSet presAssocID="{B4C759FD-4F7E-4FDD-B082-98D221D3FF78}" presName="hierChild5" presStyleCnt="0"/>
      <dgm:spPr/>
    </dgm:pt>
    <dgm:pt modelId="{970758B6-C847-46A7-9ED8-8A997B2E9B8D}" type="pres">
      <dgm:prSet presAssocID="{7A1AB00A-D5A9-4468-B628-8A58B20304C0}" presName="hierChild3" presStyleCnt="0"/>
      <dgm:spPr/>
    </dgm:pt>
  </dgm:ptLst>
  <dgm:cxnLst>
    <dgm:cxn modelId="{8D06B171-C449-45CD-8BC5-E755D8BCDC20}" type="presOf" srcId="{F46BFE84-9ACD-434C-ACCF-C1305F89C029}" destId="{CF7D59BB-881D-4B0E-B324-58178ED66DEE}" srcOrd="1" destOrd="0" presId="urn:microsoft.com/office/officeart/2005/8/layout/orgChart1"/>
    <dgm:cxn modelId="{1DFB0879-E457-4231-B7D5-99EE53E7F8EC}" type="presOf" srcId="{5FA8C2C9-2DAF-4DEE-AA72-ACE80FB80DA5}" destId="{752DCB3A-3FD1-4D48-B1D2-CCB1D82D3B5D}" srcOrd="0" destOrd="0" presId="urn:microsoft.com/office/officeart/2005/8/layout/orgChart1"/>
    <dgm:cxn modelId="{7828D679-B158-44B2-A36B-6DF50F74107C}" type="presOf" srcId="{F46BFE84-9ACD-434C-ACCF-C1305F89C029}" destId="{3469B537-A977-4D16-BD6F-7251C79B6087}" srcOrd="0" destOrd="0" presId="urn:microsoft.com/office/officeart/2005/8/layout/orgChart1"/>
    <dgm:cxn modelId="{0DB83858-B4E3-43B9-9597-30B28CD4BA52}" srcId="{1D155C15-5F30-4EA4-A202-CACEE7D37E4E}" destId="{1CC4CEA8-C476-4BAC-ABA1-24E29F8A8A30}" srcOrd="4" destOrd="0" parTransId="{35E56AA3-B7D5-46F0-9278-76B33A479377}" sibTransId="{6D19DEC5-1863-432C-9CD3-32618C6AF09A}"/>
    <dgm:cxn modelId="{2618429E-BE3B-4E95-A437-568750942B06}" type="presOf" srcId="{54A2AACD-46EC-466E-A0AA-5750989BA1A1}" destId="{8A79B139-A356-46C8-8CAB-077B67D7C94D}" srcOrd="0" destOrd="0" presId="urn:microsoft.com/office/officeart/2005/8/layout/orgChart1"/>
    <dgm:cxn modelId="{0D6BB0BD-1520-4E77-928D-5803A723BCC0}" type="presOf" srcId="{B4C759FD-4F7E-4FDD-B082-98D221D3FF78}" destId="{1D723ED1-ABA8-4C16-8FC7-57135C2DD7A0}" srcOrd="0" destOrd="0" presId="urn:microsoft.com/office/officeart/2005/8/layout/orgChart1"/>
    <dgm:cxn modelId="{0370E06C-4F62-410C-8B6A-FB5BC91D3841}" type="presOf" srcId="{7A1AB00A-D5A9-4468-B628-8A58B20304C0}" destId="{7A930439-04F7-4963-ACEE-2A2B88BE416E}" srcOrd="0" destOrd="0" presId="urn:microsoft.com/office/officeart/2005/8/layout/orgChart1"/>
    <dgm:cxn modelId="{A8DCAA3B-1AD2-48A0-B1A5-31CF9584A734}" type="presOf" srcId="{96705F24-E8D1-4BEC-A392-E83B9FAAD87C}" destId="{FB9CFE4C-8920-45DD-AAA6-9A64D40F6974}" srcOrd="0" destOrd="0" presId="urn:microsoft.com/office/officeart/2005/8/layout/orgChart1"/>
    <dgm:cxn modelId="{A8272497-A651-4754-9BA7-261A52A2B242}" type="presOf" srcId="{B77B61CB-4297-4C19-9390-946B988F5035}" destId="{4E5242AF-48F2-452D-AD36-ECA8D22DE2E5}" srcOrd="0" destOrd="0" presId="urn:microsoft.com/office/officeart/2005/8/layout/orgChart1"/>
    <dgm:cxn modelId="{07894693-8344-46F1-8B38-056DAA4CE880}" type="presOf" srcId="{B9BA09D8-72A6-490F-BF75-7A66C70DB46A}" destId="{43EB9F70-752B-4617-96AB-B972CCEA7BA3}" srcOrd="0" destOrd="0" presId="urn:microsoft.com/office/officeart/2005/8/layout/orgChart1"/>
    <dgm:cxn modelId="{50FE4FFF-BCC2-486C-A26D-749616EBD3AD}" type="presOf" srcId="{37F106C1-2784-4A05-8272-8BA3575AE06B}" destId="{BBEAB83E-C79D-442B-8F31-B36BCA406DDF}" srcOrd="1" destOrd="0" presId="urn:microsoft.com/office/officeart/2005/8/layout/orgChart1"/>
    <dgm:cxn modelId="{1B914B5F-4641-423C-899C-3D5AB123D0CA}" type="presOf" srcId="{37F106C1-2784-4A05-8272-8BA3575AE06B}" destId="{963C35FE-5FFC-4D67-9AF0-CA406029520F}" srcOrd="0" destOrd="0" presId="urn:microsoft.com/office/officeart/2005/8/layout/orgChart1"/>
    <dgm:cxn modelId="{D8B4D66C-6218-44BB-A610-FF4419A89A42}" type="presOf" srcId="{586F9C41-F7C0-4749-8338-5E109A70A9A8}" destId="{EA398FBE-16E9-4F88-847D-52F8E5555BAF}" srcOrd="1" destOrd="0" presId="urn:microsoft.com/office/officeart/2005/8/layout/orgChart1"/>
    <dgm:cxn modelId="{908D827B-A094-478B-BAEA-9D6A3C619A68}" srcId="{7A1AB00A-D5A9-4468-B628-8A58B20304C0}" destId="{B4C759FD-4F7E-4FDD-B082-98D221D3FF78}" srcOrd="2" destOrd="0" parTransId="{B9BA09D8-72A6-490F-BF75-7A66C70DB46A}" sibTransId="{06B908E1-698A-4A17-8D44-F7416CE83F72}"/>
    <dgm:cxn modelId="{5E8F05BD-65B2-4237-AB19-A8FEE7F060D6}" type="presOf" srcId="{917DABC2-C86E-4D4E-A9F8-63DE964A2B21}" destId="{2F6AF733-B077-4617-A01A-3090D51AE00A}" srcOrd="0" destOrd="0" presId="urn:microsoft.com/office/officeart/2005/8/layout/orgChart1"/>
    <dgm:cxn modelId="{F6E2C8B1-B989-4FEC-BD34-0060B4A0E8B3}" type="presOf" srcId="{7A1AB00A-D5A9-4468-B628-8A58B20304C0}" destId="{E677BE18-D042-4B35-B8B1-B48B1C495D64}" srcOrd="1" destOrd="0" presId="urn:microsoft.com/office/officeart/2005/8/layout/orgChart1"/>
    <dgm:cxn modelId="{28E1B9A7-9CEC-449C-ACD1-82A76D96340C}" type="presOf" srcId="{4BD6C266-1B77-4C05-A01A-34761FA7F0F9}" destId="{3AF16AF7-73C6-465C-BADF-6670525F80EB}" srcOrd="0" destOrd="0" presId="urn:microsoft.com/office/officeart/2005/8/layout/orgChart1"/>
    <dgm:cxn modelId="{CE987CFC-1775-4C8D-A947-52A515363FEE}" srcId="{337BBE5A-3C04-410B-82C9-D366419D88EB}" destId="{7A1AB00A-D5A9-4468-B628-8A58B20304C0}" srcOrd="0" destOrd="0" parTransId="{8C8E780E-33D4-4073-950C-9AE69EB99B02}" sibTransId="{D1460EBE-AE09-4364-9007-549D214E1C13}"/>
    <dgm:cxn modelId="{664A4266-37F9-4701-9A8A-3593498B2CF3}" srcId="{7A1AB00A-D5A9-4468-B628-8A58B20304C0}" destId="{586F9C41-F7C0-4749-8338-5E109A70A9A8}" srcOrd="1" destOrd="0" parTransId="{54A2AACD-46EC-466E-A0AA-5750989BA1A1}" sibTransId="{19D7C24F-25E8-4D1D-B7C1-9D7E64646A64}"/>
    <dgm:cxn modelId="{DB2F7582-8E4C-404E-A3D1-75FE82AEFA4F}" type="presOf" srcId="{CE91B497-3BE6-4CC7-844F-B2B13663F212}" destId="{35A1A0DC-BDC7-4CD2-B111-24B6DEEBDE87}" srcOrd="1" destOrd="0" presId="urn:microsoft.com/office/officeart/2005/8/layout/orgChart1"/>
    <dgm:cxn modelId="{62470DAD-3B04-490F-808F-B1E959EAD575}" type="presOf" srcId="{AE75FC85-B8FE-4452-A0E2-5B08DD611461}" destId="{4276C7EF-8D09-4159-A35D-AB388E9590B0}" srcOrd="1" destOrd="0" presId="urn:microsoft.com/office/officeart/2005/8/layout/orgChart1"/>
    <dgm:cxn modelId="{D8BDC422-6E18-4574-8F65-7ACC6FB9AD1A}" type="presOf" srcId="{1D155C15-5F30-4EA4-A202-CACEE7D37E4E}" destId="{09EC315D-60C8-40B8-AC66-FA7C68906DB1}" srcOrd="1" destOrd="0" presId="urn:microsoft.com/office/officeart/2005/8/layout/orgChart1"/>
    <dgm:cxn modelId="{41052237-20F2-454B-AAB5-F9A54DD85DB3}" srcId="{1D155C15-5F30-4EA4-A202-CACEE7D37E4E}" destId="{CE91B497-3BE6-4CC7-844F-B2B13663F212}" srcOrd="2" destOrd="0" parTransId="{4BD6C266-1B77-4C05-A01A-34761FA7F0F9}" sibTransId="{9C031209-83BB-49A8-9CA8-5E30C546CCB2}"/>
    <dgm:cxn modelId="{239A5015-95E5-45C5-A8BD-82A7E9C3B26B}" type="presOf" srcId="{35E56AA3-B7D5-46F0-9278-76B33A479377}" destId="{7E3DF858-878F-4633-914B-546AFA04A6BB}" srcOrd="0" destOrd="0" presId="urn:microsoft.com/office/officeart/2005/8/layout/orgChart1"/>
    <dgm:cxn modelId="{0121EFE0-8C84-4600-94F7-D9B3390C3013}" type="presOf" srcId="{B4C759FD-4F7E-4FDD-B082-98D221D3FF78}" destId="{42CD0C5E-8F57-4126-80DF-0CA2DACFB90E}" srcOrd="1" destOrd="0" presId="urn:microsoft.com/office/officeart/2005/8/layout/orgChart1"/>
    <dgm:cxn modelId="{1CB22B2F-7273-44AC-82B5-0C04820A5702}" type="presOf" srcId="{5FA8C2C9-2DAF-4DEE-AA72-ACE80FB80DA5}" destId="{89870BD4-CB67-4259-89E1-E5C7257E8C11}" srcOrd="1" destOrd="0" presId="urn:microsoft.com/office/officeart/2005/8/layout/orgChart1"/>
    <dgm:cxn modelId="{30350266-213C-4500-9CF9-19A1DCCB3C95}" type="presOf" srcId="{1CC4CEA8-C476-4BAC-ABA1-24E29F8A8A30}" destId="{F752AADB-101D-4DF4-8476-0169D14D74B0}" srcOrd="1" destOrd="0" presId="urn:microsoft.com/office/officeart/2005/8/layout/orgChart1"/>
    <dgm:cxn modelId="{650A2C37-8721-429A-B07A-F05626E299D4}" type="presOf" srcId="{056FB0D0-27AD-4C23-8479-907B7FEAFC7E}" destId="{58348782-D5A7-4617-B717-BDA37C0F04F8}" srcOrd="0" destOrd="0" presId="urn:microsoft.com/office/officeart/2005/8/layout/orgChart1"/>
    <dgm:cxn modelId="{FF0BA342-110E-485C-84D6-7D06E4FF1930}" type="presOf" srcId="{AE75FC85-B8FE-4452-A0E2-5B08DD611461}" destId="{EB6014E0-56B8-4918-9436-2FEB4C61E2A9}" srcOrd="0" destOrd="0" presId="urn:microsoft.com/office/officeart/2005/8/layout/orgChart1"/>
    <dgm:cxn modelId="{A862640F-98CB-4D0F-9900-83BA6E3A8971}" srcId="{1D155C15-5F30-4EA4-A202-CACEE7D37E4E}" destId="{AE75FC85-B8FE-4452-A0E2-5B08DD611461}" srcOrd="3" destOrd="0" parTransId="{917DABC2-C86E-4D4E-A9F8-63DE964A2B21}" sibTransId="{5488BEAD-47A5-45B8-A3AF-72E73151B44C}"/>
    <dgm:cxn modelId="{23B217FB-336F-46D1-9F01-71FDA5A2CCE1}" srcId="{1D155C15-5F30-4EA4-A202-CACEE7D37E4E}" destId="{5FA8C2C9-2DAF-4DEE-AA72-ACE80FB80DA5}" srcOrd="5" destOrd="0" parTransId="{0BF684E0-39D2-4817-8103-51E4AAAC835F}" sibTransId="{99EF1F83-9954-4C6F-B10C-77E46E3F7590}"/>
    <dgm:cxn modelId="{36C166A9-BDC8-44ED-BC7A-9D5CACB1984B}" srcId="{1D155C15-5F30-4EA4-A202-CACEE7D37E4E}" destId="{37F106C1-2784-4A05-8272-8BA3575AE06B}" srcOrd="0" destOrd="0" parTransId="{056FB0D0-27AD-4C23-8479-907B7FEAFC7E}" sibTransId="{6F1E8242-264B-4C30-A590-59DA3C75C631}"/>
    <dgm:cxn modelId="{565ABA5E-8D89-428E-82AA-D8736804D435}" type="presOf" srcId="{CE91B497-3BE6-4CC7-844F-B2B13663F212}" destId="{612187FC-4B9E-4C35-839A-A911B08813B2}" srcOrd="0" destOrd="0" presId="urn:microsoft.com/office/officeart/2005/8/layout/orgChart1"/>
    <dgm:cxn modelId="{04AA937C-9924-4764-961D-8F5E538B996B}" type="presOf" srcId="{1D155C15-5F30-4EA4-A202-CACEE7D37E4E}" destId="{B21D90B5-40ED-447A-A411-C69B32D855AB}" srcOrd="0" destOrd="0" presId="urn:microsoft.com/office/officeart/2005/8/layout/orgChart1"/>
    <dgm:cxn modelId="{B5C7916A-6366-4690-8FE7-0513547F6B02}" type="presOf" srcId="{586F9C41-F7C0-4749-8338-5E109A70A9A8}" destId="{8A521735-1BC3-4775-9905-CF2C1EDE73E5}" srcOrd="0" destOrd="0" presId="urn:microsoft.com/office/officeart/2005/8/layout/orgChart1"/>
    <dgm:cxn modelId="{406220CC-265F-4FDD-B129-E98029FC48BD}" type="presOf" srcId="{337BBE5A-3C04-410B-82C9-D366419D88EB}" destId="{9A4CB525-7A83-4C4C-8850-09A1BECFDC4E}" srcOrd="0" destOrd="0" presId="urn:microsoft.com/office/officeart/2005/8/layout/orgChart1"/>
    <dgm:cxn modelId="{42CF2275-2ED0-4DE8-950F-4D6CAD2FDADF}" srcId="{7A1AB00A-D5A9-4468-B628-8A58B20304C0}" destId="{1D155C15-5F30-4EA4-A202-CACEE7D37E4E}" srcOrd="0" destOrd="0" parTransId="{96705F24-E8D1-4BEC-A392-E83B9FAAD87C}" sibTransId="{E93C7C45-969C-41C1-A8FC-4E5FD7F83395}"/>
    <dgm:cxn modelId="{82085592-F0C7-447F-AD26-0035249FDBD3}" srcId="{1D155C15-5F30-4EA4-A202-CACEE7D37E4E}" destId="{F46BFE84-9ACD-434C-ACCF-C1305F89C029}" srcOrd="1" destOrd="0" parTransId="{B77B61CB-4297-4C19-9390-946B988F5035}" sibTransId="{01BC98A2-DAB7-42EC-B25A-D8805B72F017}"/>
    <dgm:cxn modelId="{0BB34113-E1E3-4B58-9B02-984E003DDD6B}" type="presOf" srcId="{1CC4CEA8-C476-4BAC-ABA1-24E29F8A8A30}" destId="{35AABD88-8F3D-40AA-BC4F-D531ADF55491}" srcOrd="0" destOrd="0" presId="urn:microsoft.com/office/officeart/2005/8/layout/orgChart1"/>
    <dgm:cxn modelId="{F8AF1D5C-E2A3-4818-9DEC-1B7AC0E9A694}" type="presOf" srcId="{0BF684E0-39D2-4817-8103-51E4AAAC835F}" destId="{87B606CD-38F6-4474-9435-703D484AA298}" srcOrd="0" destOrd="0" presId="urn:microsoft.com/office/officeart/2005/8/layout/orgChart1"/>
    <dgm:cxn modelId="{3D98B11E-B36E-4BF1-8027-19495F316A27}" type="presParOf" srcId="{9A4CB525-7A83-4C4C-8850-09A1BECFDC4E}" destId="{2EB6A9C1-1422-418A-9AD9-38C45F8D0A34}" srcOrd="0" destOrd="0" presId="urn:microsoft.com/office/officeart/2005/8/layout/orgChart1"/>
    <dgm:cxn modelId="{B1C34051-6505-408E-9F76-200B26F9AB70}" type="presParOf" srcId="{2EB6A9C1-1422-418A-9AD9-38C45F8D0A34}" destId="{80C36C34-125C-472C-B4F3-919F4F9787CD}" srcOrd="0" destOrd="0" presId="urn:microsoft.com/office/officeart/2005/8/layout/orgChart1"/>
    <dgm:cxn modelId="{B8CE83DF-067E-4D70-ABDE-125F222D28BE}" type="presParOf" srcId="{80C36C34-125C-472C-B4F3-919F4F9787CD}" destId="{7A930439-04F7-4963-ACEE-2A2B88BE416E}" srcOrd="0" destOrd="0" presId="urn:microsoft.com/office/officeart/2005/8/layout/orgChart1"/>
    <dgm:cxn modelId="{B0E6920C-89EF-4E42-843A-FA01F51C29A1}" type="presParOf" srcId="{80C36C34-125C-472C-B4F3-919F4F9787CD}" destId="{E677BE18-D042-4B35-B8B1-B48B1C495D64}" srcOrd="1" destOrd="0" presId="urn:microsoft.com/office/officeart/2005/8/layout/orgChart1"/>
    <dgm:cxn modelId="{057439C9-AD6D-4D33-A5C7-2A7F7E77D0F1}" type="presParOf" srcId="{2EB6A9C1-1422-418A-9AD9-38C45F8D0A34}" destId="{41327758-E399-4375-8339-09766DA09C75}" srcOrd="1" destOrd="0" presId="urn:microsoft.com/office/officeart/2005/8/layout/orgChart1"/>
    <dgm:cxn modelId="{702F0640-B984-481B-ACBE-E3B76E3EA9C6}" type="presParOf" srcId="{41327758-E399-4375-8339-09766DA09C75}" destId="{FB9CFE4C-8920-45DD-AAA6-9A64D40F6974}" srcOrd="0" destOrd="0" presId="urn:microsoft.com/office/officeart/2005/8/layout/orgChart1"/>
    <dgm:cxn modelId="{D441F653-A501-40E2-918E-3D3D3FF79205}" type="presParOf" srcId="{41327758-E399-4375-8339-09766DA09C75}" destId="{23B5A9C7-3D08-4FBC-9699-F3C59EC026F8}" srcOrd="1" destOrd="0" presId="urn:microsoft.com/office/officeart/2005/8/layout/orgChart1"/>
    <dgm:cxn modelId="{56057021-4EB8-495D-A23B-3A6C57A3CCB2}" type="presParOf" srcId="{23B5A9C7-3D08-4FBC-9699-F3C59EC026F8}" destId="{087B43A1-E571-40B9-AC39-D61D67A69D40}" srcOrd="0" destOrd="0" presId="urn:microsoft.com/office/officeart/2005/8/layout/orgChart1"/>
    <dgm:cxn modelId="{6F9AAB50-227F-4C75-9FE5-E93380CD9B3A}" type="presParOf" srcId="{087B43A1-E571-40B9-AC39-D61D67A69D40}" destId="{B21D90B5-40ED-447A-A411-C69B32D855AB}" srcOrd="0" destOrd="0" presId="urn:microsoft.com/office/officeart/2005/8/layout/orgChart1"/>
    <dgm:cxn modelId="{767F2576-F371-4D18-905F-757CDF2FFE4F}" type="presParOf" srcId="{087B43A1-E571-40B9-AC39-D61D67A69D40}" destId="{09EC315D-60C8-40B8-AC66-FA7C68906DB1}" srcOrd="1" destOrd="0" presId="urn:microsoft.com/office/officeart/2005/8/layout/orgChart1"/>
    <dgm:cxn modelId="{C1532007-0EB3-437E-8AE9-3041830C5E4A}" type="presParOf" srcId="{23B5A9C7-3D08-4FBC-9699-F3C59EC026F8}" destId="{525C9F4B-CA5D-4DCE-BCC0-66EC150E5AE5}" srcOrd="1" destOrd="0" presId="urn:microsoft.com/office/officeart/2005/8/layout/orgChart1"/>
    <dgm:cxn modelId="{B0B22643-A5E7-49EA-A359-140ACF2FCC06}" type="presParOf" srcId="{525C9F4B-CA5D-4DCE-BCC0-66EC150E5AE5}" destId="{58348782-D5A7-4617-B717-BDA37C0F04F8}" srcOrd="0" destOrd="0" presId="urn:microsoft.com/office/officeart/2005/8/layout/orgChart1"/>
    <dgm:cxn modelId="{63CB7A15-6871-4FE5-BA1F-0AF360FCEDB5}" type="presParOf" srcId="{525C9F4B-CA5D-4DCE-BCC0-66EC150E5AE5}" destId="{4F50DDB4-4EE1-4A50-91FC-0440B0F54BF5}" srcOrd="1" destOrd="0" presId="urn:microsoft.com/office/officeart/2005/8/layout/orgChart1"/>
    <dgm:cxn modelId="{BDB3B0A5-E674-4569-9B92-37C6EB3067D0}" type="presParOf" srcId="{4F50DDB4-4EE1-4A50-91FC-0440B0F54BF5}" destId="{CB88B1F6-85A0-447E-B2BC-5998A4B4DC6F}" srcOrd="0" destOrd="0" presId="urn:microsoft.com/office/officeart/2005/8/layout/orgChart1"/>
    <dgm:cxn modelId="{DC5AA1E4-4A11-4C84-9B5F-441EF00762D4}" type="presParOf" srcId="{CB88B1F6-85A0-447E-B2BC-5998A4B4DC6F}" destId="{963C35FE-5FFC-4D67-9AF0-CA406029520F}" srcOrd="0" destOrd="0" presId="urn:microsoft.com/office/officeart/2005/8/layout/orgChart1"/>
    <dgm:cxn modelId="{3D093AD1-B8FE-4E93-8208-C15B012856BB}" type="presParOf" srcId="{CB88B1F6-85A0-447E-B2BC-5998A4B4DC6F}" destId="{BBEAB83E-C79D-442B-8F31-B36BCA406DDF}" srcOrd="1" destOrd="0" presId="urn:microsoft.com/office/officeart/2005/8/layout/orgChart1"/>
    <dgm:cxn modelId="{F55FA78D-9BB2-4FC4-8838-6056BB4E9660}" type="presParOf" srcId="{4F50DDB4-4EE1-4A50-91FC-0440B0F54BF5}" destId="{774C1B00-3ECD-4175-87A4-5D51798DECD3}" srcOrd="1" destOrd="0" presId="urn:microsoft.com/office/officeart/2005/8/layout/orgChart1"/>
    <dgm:cxn modelId="{4FA7727F-CC6A-4128-A08E-652A34A63F8C}" type="presParOf" srcId="{4F50DDB4-4EE1-4A50-91FC-0440B0F54BF5}" destId="{794F2F96-ADA5-49D6-A918-1A1BB2E31301}" srcOrd="2" destOrd="0" presId="urn:microsoft.com/office/officeart/2005/8/layout/orgChart1"/>
    <dgm:cxn modelId="{01DA4C45-AE4F-4D98-A142-53519E170132}" type="presParOf" srcId="{525C9F4B-CA5D-4DCE-BCC0-66EC150E5AE5}" destId="{4E5242AF-48F2-452D-AD36-ECA8D22DE2E5}" srcOrd="2" destOrd="0" presId="urn:microsoft.com/office/officeart/2005/8/layout/orgChart1"/>
    <dgm:cxn modelId="{77739440-516D-4459-B437-BCF1C16883C5}" type="presParOf" srcId="{525C9F4B-CA5D-4DCE-BCC0-66EC150E5AE5}" destId="{2081F7F3-A874-4456-9595-C69E4C5FCAE5}" srcOrd="3" destOrd="0" presId="urn:microsoft.com/office/officeart/2005/8/layout/orgChart1"/>
    <dgm:cxn modelId="{DC2EA9CD-6CED-466E-9C2D-836D0DE20496}" type="presParOf" srcId="{2081F7F3-A874-4456-9595-C69E4C5FCAE5}" destId="{C8872F97-CB86-4DC4-AED3-DCC23B4D69E8}" srcOrd="0" destOrd="0" presId="urn:microsoft.com/office/officeart/2005/8/layout/orgChart1"/>
    <dgm:cxn modelId="{51929236-0CFF-41F7-8B67-1F543E2B8EB0}" type="presParOf" srcId="{C8872F97-CB86-4DC4-AED3-DCC23B4D69E8}" destId="{3469B537-A977-4D16-BD6F-7251C79B6087}" srcOrd="0" destOrd="0" presId="urn:microsoft.com/office/officeart/2005/8/layout/orgChart1"/>
    <dgm:cxn modelId="{CC5712D2-D993-4078-97C0-65F54C4066D3}" type="presParOf" srcId="{C8872F97-CB86-4DC4-AED3-DCC23B4D69E8}" destId="{CF7D59BB-881D-4B0E-B324-58178ED66DEE}" srcOrd="1" destOrd="0" presId="urn:microsoft.com/office/officeart/2005/8/layout/orgChart1"/>
    <dgm:cxn modelId="{74590DFC-4C4D-47C0-9336-1CF98B0EEF6C}" type="presParOf" srcId="{2081F7F3-A874-4456-9595-C69E4C5FCAE5}" destId="{1FFC1AA5-4D5C-4328-B7DA-0F709F7C5402}" srcOrd="1" destOrd="0" presId="urn:microsoft.com/office/officeart/2005/8/layout/orgChart1"/>
    <dgm:cxn modelId="{0F782CFE-41E9-404E-880A-A9C1E6EC7315}" type="presParOf" srcId="{2081F7F3-A874-4456-9595-C69E4C5FCAE5}" destId="{B5C6DE01-D2D3-4145-868F-1AA80D682A30}" srcOrd="2" destOrd="0" presId="urn:microsoft.com/office/officeart/2005/8/layout/orgChart1"/>
    <dgm:cxn modelId="{5817199D-3CD5-44AB-82F3-715E39744253}" type="presParOf" srcId="{525C9F4B-CA5D-4DCE-BCC0-66EC150E5AE5}" destId="{3AF16AF7-73C6-465C-BADF-6670525F80EB}" srcOrd="4" destOrd="0" presId="urn:microsoft.com/office/officeart/2005/8/layout/orgChart1"/>
    <dgm:cxn modelId="{18BFFA8A-7A10-4D10-B9E3-CB2335ADA8BF}" type="presParOf" srcId="{525C9F4B-CA5D-4DCE-BCC0-66EC150E5AE5}" destId="{72172CAD-EE7E-40A3-929D-4AAD42CE609C}" srcOrd="5" destOrd="0" presId="urn:microsoft.com/office/officeart/2005/8/layout/orgChart1"/>
    <dgm:cxn modelId="{F2F6B79C-7AE3-49C4-9185-8371E4766047}" type="presParOf" srcId="{72172CAD-EE7E-40A3-929D-4AAD42CE609C}" destId="{0F602635-EFF0-4B9D-8710-170B08F1F662}" srcOrd="0" destOrd="0" presId="urn:microsoft.com/office/officeart/2005/8/layout/orgChart1"/>
    <dgm:cxn modelId="{A1828728-1BF2-4B71-B692-EB9115FAEBC7}" type="presParOf" srcId="{0F602635-EFF0-4B9D-8710-170B08F1F662}" destId="{612187FC-4B9E-4C35-839A-A911B08813B2}" srcOrd="0" destOrd="0" presId="urn:microsoft.com/office/officeart/2005/8/layout/orgChart1"/>
    <dgm:cxn modelId="{4DD2C426-382C-4DDC-8AA2-ED5C675CC21F}" type="presParOf" srcId="{0F602635-EFF0-4B9D-8710-170B08F1F662}" destId="{35A1A0DC-BDC7-4CD2-B111-24B6DEEBDE87}" srcOrd="1" destOrd="0" presId="urn:microsoft.com/office/officeart/2005/8/layout/orgChart1"/>
    <dgm:cxn modelId="{3021828E-6DC0-4958-A815-02FFBA0016A9}" type="presParOf" srcId="{72172CAD-EE7E-40A3-929D-4AAD42CE609C}" destId="{B01EEEA5-7AE6-4481-BA3E-EF86ED0E0FE1}" srcOrd="1" destOrd="0" presId="urn:microsoft.com/office/officeart/2005/8/layout/orgChart1"/>
    <dgm:cxn modelId="{4C081FB0-A5BF-4069-9E45-1EE9FAE83F61}" type="presParOf" srcId="{72172CAD-EE7E-40A3-929D-4AAD42CE609C}" destId="{39E777C7-A2CF-408A-AAFB-A61FEDEB4FC2}" srcOrd="2" destOrd="0" presId="urn:microsoft.com/office/officeart/2005/8/layout/orgChart1"/>
    <dgm:cxn modelId="{A62D25E3-3FB5-4210-9409-40C6C585DA82}" type="presParOf" srcId="{525C9F4B-CA5D-4DCE-BCC0-66EC150E5AE5}" destId="{2F6AF733-B077-4617-A01A-3090D51AE00A}" srcOrd="6" destOrd="0" presId="urn:microsoft.com/office/officeart/2005/8/layout/orgChart1"/>
    <dgm:cxn modelId="{5DF4ABF9-0C55-4EB1-BDC7-FC0F1B0A028A}" type="presParOf" srcId="{525C9F4B-CA5D-4DCE-BCC0-66EC150E5AE5}" destId="{85D25242-5621-4421-8E64-1E0C407928EE}" srcOrd="7" destOrd="0" presId="urn:microsoft.com/office/officeart/2005/8/layout/orgChart1"/>
    <dgm:cxn modelId="{39820724-4A1C-4E86-BCF6-13443666ED58}" type="presParOf" srcId="{85D25242-5621-4421-8E64-1E0C407928EE}" destId="{F279DEA7-D50D-4CE6-BDB5-4E0D57696286}" srcOrd="0" destOrd="0" presId="urn:microsoft.com/office/officeart/2005/8/layout/orgChart1"/>
    <dgm:cxn modelId="{83B603D3-66CA-493F-8E01-0CE4AF35E022}" type="presParOf" srcId="{F279DEA7-D50D-4CE6-BDB5-4E0D57696286}" destId="{EB6014E0-56B8-4918-9436-2FEB4C61E2A9}" srcOrd="0" destOrd="0" presId="urn:microsoft.com/office/officeart/2005/8/layout/orgChart1"/>
    <dgm:cxn modelId="{47B328EB-9948-4CB2-A4BD-58BAEA828A0F}" type="presParOf" srcId="{F279DEA7-D50D-4CE6-BDB5-4E0D57696286}" destId="{4276C7EF-8D09-4159-A35D-AB388E9590B0}" srcOrd="1" destOrd="0" presId="urn:microsoft.com/office/officeart/2005/8/layout/orgChart1"/>
    <dgm:cxn modelId="{E7313904-A1F7-4C60-A4F0-296195747221}" type="presParOf" srcId="{85D25242-5621-4421-8E64-1E0C407928EE}" destId="{57FFBB07-E0DD-4FD1-A227-A6F88B851813}" srcOrd="1" destOrd="0" presId="urn:microsoft.com/office/officeart/2005/8/layout/orgChart1"/>
    <dgm:cxn modelId="{8973B20A-BA46-48A5-9FFC-575BF84F4326}" type="presParOf" srcId="{85D25242-5621-4421-8E64-1E0C407928EE}" destId="{9E3692B5-EE9E-48AB-8EB9-83F962FB9CC0}" srcOrd="2" destOrd="0" presId="urn:microsoft.com/office/officeart/2005/8/layout/orgChart1"/>
    <dgm:cxn modelId="{7A999DCE-97AE-450E-87B5-47CD13F42FF4}" type="presParOf" srcId="{525C9F4B-CA5D-4DCE-BCC0-66EC150E5AE5}" destId="{7E3DF858-878F-4633-914B-546AFA04A6BB}" srcOrd="8" destOrd="0" presId="urn:microsoft.com/office/officeart/2005/8/layout/orgChart1"/>
    <dgm:cxn modelId="{2812E8F3-712C-458C-91EF-6A7684FF2C06}" type="presParOf" srcId="{525C9F4B-CA5D-4DCE-BCC0-66EC150E5AE5}" destId="{3F886FE7-28A3-43DE-AE24-30EFA823AEC9}" srcOrd="9" destOrd="0" presId="urn:microsoft.com/office/officeart/2005/8/layout/orgChart1"/>
    <dgm:cxn modelId="{262B57AF-B165-450B-A58F-2269BB3E6D08}" type="presParOf" srcId="{3F886FE7-28A3-43DE-AE24-30EFA823AEC9}" destId="{3E66A510-94EB-42E7-942E-9550DF834040}" srcOrd="0" destOrd="0" presId="urn:microsoft.com/office/officeart/2005/8/layout/orgChart1"/>
    <dgm:cxn modelId="{FB888DB3-4776-4BFC-8A80-7C8764F3B935}" type="presParOf" srcId="{3E66A510-94EB-42E7-942E-9550DF834040}" destId="{35AABD88-8F3D-40AA-BC4F-D531ADF55491}" srcOrd="0" destOrd="0" presId="urn:microsoft.com/office/officeart/2005/8/layout/orgChart1"/>
    <dgm:cxn modelId="{F2D6FB61-5872-42D3-B192-2E3AB898D3E2}" type="presParOf" srcId="{3E66A510-94EB-42E7-942E-9550DF834040}" destId="{F752AADB-101D-4DF4-8476-0169D14D74B0}" srcOrd="1" destOrd="0" presId="urn:microsoft.com/office/officeart/2005/8/layout/orgChart1"/>
    <dgm:cxn modelId="{66BD18A1-7B09-4CB4-A633-DC022C05D781}" type="presParOf" srcId="{3F886FE7-28A3-43DE-AE24-30EFA823AEC9}" destId="{C24E2062-193C-4D2B-A81C-0F9EA8E8D7A0}" srcOrd="1" destOrd="0" presId="urn:microsoft.com/office/officeart/2005/8/layout/orgChart1"/>
    <dgm:cxn modelId="{D5AA9B6D-3950-443A-8B0A-215D44DC5C89}" type="presParOf" srcId="{3F886FE7-28A3-43DE-AE24-30EFA823AEC9}" destId="{102B2969-A73F-4916-9792-CA927679F76C}" srcOrd="2" destOrd="0" presId="urn:microsoft.com/office/officeart/2005/8/layout/orgChart1"/>
    <dgm:cxn modelId="{CF144092-5E33-460B-B065-B7AA6B07E2F3}" type="presParOf" srcId="{525C9F4B-CA5D-4DCE-BCC0-66EC150E5AE5}" destId="{87B606CD-38F6-4474-9435-703D484AA298}" srcOrd="10" destOrd="0" presId="urn:microsoft.com/office/officeart/2005/8/layout/orgChart1"/>
    <dgm:cxn modelId="{42162EBA-C58F-4B9F-BEFA-978E09E8973C}" type="presParOf" srcId="{525C9F4B-CA5D-4DCE-BCC0-66EC150E5AE5}" destId="{FD7673ED-1B26-4819-993B-391299F2E360}" srcOrd="11" destOrd="0" presId="urn:microsoft.com/office/officeart/2005/8/layout/orgChart1"/>
    <dgm:cxn modelId="{30492B3C-B609-4D06-AF9C-CB1F7FD51E05}" type="presParOf" srcId="{FD7673ED-1B26-4819-993B-391299F2E360}" destId="{542C6FEE-A1AF-4747-AE63-B967DF4FFCB7}" srcOrd="0" destOrd="0" presId="urn:microsoft.com/office/officeart/2005/8/layout/orgChart1"/>
    <dgm:cxn modelId="{C3F6C1F0-11AC-4499-9E78-A6BD6621DCF7}" type="presParOf" srcId="{542C6FEE-A1AF-4747-AE63-B967DF4FFCB7}" destId="{752DCB3A-3FD1-4D48-B1D2-CCB1D82D3B5D}" srcOrd="0" destOrd="0" presId="urn:microsoft.com/office/officeart/2005/8/layout/orgChart1"/>
    <dgm:cxn modelId="{1F33F0B9-588B-4A92-A8F2-56581E45315C}" type="presParOf" srcId="{542C6FEE-A1AF-4747-AE63-B967DF4FFCB7}" destId="{89870BD4-CB67-4259-89E1-E5C7257E8C11}" srcOrd="1" destOrd="0" presId="urn:microsoft.com/office/officeart/2005/8/layout/orgChart1"/>
    <dgm:cxn modelId="{5C36D98B-F295-4A42-A000-B694E88CA965}" type="presParOf" srcId="{FD7673ED-1B26-4819-993B-391299F2E360}" destId="{0C946F15-C4AA-4CBC-93F5-080204A72FA9}" srcOrd="1" destOrd="0" presId="urn:microsoft.com/office/officeart/2005/8/layout/orgChart1"/>
    <dgm:cxn modelId="{9C770E70-4F2F-408D-9323-77228805207E}" type="presParOf" srcId="{FD7673ED-1B26-4819-993B-391299F2E360}" destId="{5D782529-DE01-4E35-9A30-97A89CE3F667}" srcOrd="2" destOrd="0" presId="urn:microsoft.com/office/officeart/2005/8/layout/orgChart1"/>
    <dgm:cxn modelId="{D0896AEE-8D00-4BEC-94D6-E70BE3A5C479}" type="presParOf" srcId="{23B5A9C7-3D08-4FBC-9699-F3C59EC026F8}" destId="{6CDFD6D0-5BB4-4443-AF70-66A41126B7D6}" srcOrd="2" destOrd="0" presId="urn:microsoft.com/office/officeart/2005/8/layout/orgChart1"/>
    <dgm:cxn modelId="{D725B8D6-6820-4D73-B1CB-457853B15161}" type="presParOf" srcId="{41327758-E399-4375-8339-09766DA09C75}" destId="{8A79B139-A356-46C8-8CAB-077B67D7C94D}" srcOrd="2" destOrd="0" presId="urn:microsoft.com/office/officeart/2005/8/layout/orgChart1"/>
    <dgm:cxn modelId="{81DA050B-3D2D-4A87-AAAB-DDEF7DDD8A55}" type="presParOf" srcId="{41327758-E399-4375-8339-09766DA09C75}" destId="{DB3E5E0A-3AE1-45BA-8417-786571B06C47}" srcOrd="3" destOrd="0" presId="urn:microsoft.com/office/officeart/2005/8/layout/orgChart1"/>
    <dgm:cxn modelId="{99C16000-3A97-4C63-A5D1-FFDFCD564F7D}" type="presParOf" srcId="{DB3E5E0A-3AE1-45BA-8417-786571B06C47}" destId="{C55B046B-DEDC-4D86-8F61-4C8930390284}" srcOrd="0" destOrd="0" presId="urn:microsoft.com/office/officeart/2005/8/layout/orgChart1"/>
    <dgm:cxn modelId="{44D61377-58DB-40DE-BE52-1483CEF96D2F}" type="presParOf" srcId="{C55B046B-DEDC-4D86-8F61-4C8930390284}" destId="{8A521735-1BC3-4775-9905-CF2C1EDE73E5}" srcOrd="0" destOrd="0" presId="urn:microsoft.com/office/officeart/2005/8/layout/orgChart1"/>
    <dgm:cxn modelId="{13DA18F9-0913-4AA4-AF13-0BD3E2D25C04}" type="presParOf" srcId="{C55B046B-DEDC-4D86-8F61-4C8930390284}" destId="{EA398FBE-16E9-4F88-847D-52F8E5555BAF}" srcOrd="1" destOrd="0" presId="urn:microsoft.com/office/officeart/2005/8/layout/orgChart1"/>
    <dgm:cxn modelId="{34FE08A5-9F85-4809-B83B-67284B796A1E}" type="presParOf" srcId="{DB3E5E0A-3AE1-45BA-8417-786571B06C47}" destId="{041C1416-3C94-418C-8BCD-2C067EEFED98}" srcOrd="1" destOrd="0" presId="urn:microsoft.com/office/officeart/2005/8/layout/orgChart1"/>
    <dgm:cxn modelId="{C38D9C56-36F6-4F3F-86EF-F4807862620B}" type="presParOf" srcId="{DB3E5E0A-3AE1-45BA-8417-786571B06C47}" destId="{E1EFC4AF-0164-423B-91A7-5F4B2AEB7425}" srcOrd="2" destOrd="0" presId="urn:microsoft.com/office/officeart/2005/8/layout/orgChart1"/>
    <dgm:cxn modelId="{CC6BEBD9-C102-473E-A904-08B9B35509A7}" type="presParOf" srcId="{41327758-E399-4375-8339-09766DA09C75}" destId="{43EB9F70-752B-4617-96AB-B972CCEA7BA3}" srcOrd="4" destOrd="0" presId="urn:microsoft.com/office/officeart/2005/8/layout/orgChart1"/>
    <dgm:cxn modelId="{F2BCD41C-9C4A-4505-BCAB-B36A7F963C1C}" type="presParOf" srcId="{41327758-E399-4375-8339-09766DA09C75}" destId="{7835D982-10EC-41B3-81B5-A30E99EC8E8D}" srcOrd="5" destOrd="0" presId="urn:microsoft.com/office/officeart/2005/8/layout/orgChart1"/>
    <dgm:cxn modelId="{AD529DB3-F352-423C-B0FA-F8D042D45FF9}" type="presParOf" srcId="{7835D982-10EC-41B3-81B5-A30E99EC8E8D}" destId="{04F07787-EE05-4108-8AF8-3CBAF9D42F50}" srcOrd="0" destOrd="0" presId="urn:microsoft.com/office/officeart/2005/8/layout/orgChart1"/>
    <dgm:cxn modelId="{1A5CC423-53DC-4FEB-AB79-9DF4404B72A9}" type="presParOf" srcId="{04F07787-EE05-4108-8AF8-3CBAF9D42F50}" destId="{1D723ED1-ABA8-4C16-8FC7-57135C2DD7A0}" srcOrd="0" destOrd="0" presId="urn:microsoft.com/office/officeart/2005/8/layout/orgChart1"/>
    <dgm:cxn modelId="{DB9EE785-97AC-4E51-92F6-FD5608020771}" type="presParOf" srcId="{04F07787-EE05-4108-8AF8-3CBAF9D42F50}" destId="{42CD0C5E-8F57-4126-80DF-0CA2DACFB90E}" srcOrd="1" destOrd="0" presId="urn:microsoft.com/office/officeart/2005/8/layout/orgChart1"/>
    <dgm:cxn modelId="{CBD0F283-1018-439E-A7BB-F0CB39D1B2B2}" type="presParOf" srcId="{7835D982-10EC-41B3-81B5-A30E99EC8E8D}" destId="{5B6A5A02-E12D-4CF0-AAA2-3ED64ED5BE32}" srcOrd="1" destOrd="0" presId="urn:microsoft.com/office/officeart/2005/8/layout/orgChart1"/>
    <dgm:cxn modelId="{274C4B40-D620-42C9-8133-8A9D742FEC01}" type="presParOf" srcId="{7835D982-10EC-41B3-81B5-A30E99EC8E8D}" destId="{D0B124F5-2520-418E-99DF-CEEAE01C4E7F}" srcOrd="2" destOrd="0" presId="urn:microsoft.com/office/officeart/2005/8/layout/orgChart1"/>
    <dgm:cxn modelId="{63D680C6-DEE6-44F3-9D32-2F1BB8D144CF}" type="presParOf" srcId="{2EB6A9C1-1422-418A-9AD9-38C45F8D0A34}" destId="{970758B6-C847-46A7-9ED8-8A997B2E9B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BBE5A-3C04-410B-82C9-D366419D88EB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D155C15-5F30-4EA4-A202-CACEE7D37E4E}">
      <dgm:prSet phldrT="[Text]" custT="1"/>
      <dgm:spPr/>
      <dgm:t>
        <a:bodyPr/>
        <a:lstStyle/>
        <a:p>
          <a:r>
            <a:rPr lang="en-US" sz="1200" dirty="0" smtClean="0"/>
            <a:t>Number</a:t>
          </a:r>
          <a:endParaRPr lang="en-US" sz="1200" dirty="0"/>
        </a:p>
      </dgm:t>
    </dgm:pt>
    <dgm:pt modelId="{96705F24-E8D1-4BEC-A392-E83B9FAAD87C}" type="parTrans" cxnId="{42CF2275-2ED0-4DE8-950F-4D6CAD2FDADF}">
      <dgm:prSet/>
      <dgm:spPr/>
      <dgm:t>
        <a:bodyPr/>
        <a:lstStyle/>
        <a:p>
          <a:endParaRPr lang="en-US" sz="1200"/>
        </a:p>
      </dgm:t>
    </dgm:pt>
    <dgm:pt modelId="{E93C7C45-969C-41C1-A8FC-4E5FD7F83395}" type="sibTrans" cxnId="{42CF2275-2ED0-4DE8-950F-4D6CAD2FDADF}">
      <dgm:prSet/>
      <dgm:spPr/>
      <dgm:t>
        <a:bodyPr/>
        <a:lstStyle/>
        <a:p>
          <a:endParaRPr lang="en-US"/>
        </a:p>
      </dgm:t>
    </dgm:pt>
    <dgm:pt modelId="{37F106C1-2784-4A05-8272-8BA3575AE06B}">
      <dgm:prSet phldrT="[Text]" custT="1"/>
      <dgm:spPr/>
      <dgm:t>
        <a:bodyPr/>
        <a:lstStyle/>
        <a:p>
          <a:r>
            <a:rPr lang="en-US" sz="1200" dirty="0" smtClean="0"/>
            <a:t>BigDecimal</a:t>
          </a:r>
          <a:endParaRPr lang="en-US" sz="1200" dirty="0"/>
        </a:p>
      </dgm:t>
    </dgm:pt>
    <dgm:pt modelId="{056FB0D0-27AD-4C23-8479-907B7FEAFC7E}" type="parTrans" cxnId="{36C166A9-BDC8-44ED-BC7A-9D5CACB1984B}">
      <dgm:prSet/>
      <dgm:spPr/>
      <dgm:t>
        <a:bodyPr/>
        <a:lstStyle/>
        <a:p>
          <a:endParaRPr lang="en-US" sz="1200"/>
        </a:p>
      </dgm:t>
    </dgm:pt>
    <dgm:pt modelId="{6F1E8242-264B-4C30-A590-59DA3C75C631}" type="sibTrans" cxnId="{36C166A9-BDC8-44ED-BC7A-9D5CACB1984B}">
      <dgm:prSet/>
      <dgm:spPr/>
      <dgm:t>
        <a:bodyPr/>
        <a:lstStyle/>
        <a:p>
          <a:endParaRPr lang="en-US"/>
        </a:p>
      </dgm:t>
    </dgm:pt>
    <dgm:pt modelId="{F46BFE84-9ACD-434C-ACCF-C1305F89C029}">
      <dgm:prSet phldrT="[Text]" custT="1"/>
      <dgm:spPr/>
      <dgm:t>
        <a:bodyPr/>
        <a:lstStyle/>
        <a:p>
          <a:r>
            <a:rPr lang="en-US" sz="1200" dirty="0" smtClean="0"/>
            <a:t>BigInteger</a:t>
          </a:r>
          <a:endParaRPr lang="en-US" sz="1200" dirty="0"/>
        </a:p>
      </dgm:t>
    </dgm:pt>
    <dgm:pt modelId="{B77B61CB-4297-4C19-9390-946B988F5035}" type="parTrans" cxnId="{82085592-F0C7-447F-AD26-0035249FDBD3}">
      <dgm:prSet/>
      <dgm:spPr/>
      <dgm:t>
        <a:bodyPr/>
        <a:lstStyle/>
        <a:p>
          <a:endParaRPr lang="en-US" sz="1200"/>
        </a:p>
      </dgm:t>
    </dgm:pt>
    <dgm:pt modelId="{01BC98A2-DAB7-42EC-B25A-D8805B72F017}" type="sibTrans" cxnId="{82085592-F0C7-447F-AD26-0035249FDBD3}">
      <dgm:prSet/>
      <dgm:spPr/>
      <dgm:t>
        <a:bodyPr/>
        <a:lstStyle/>
        <a:p>
          <a:endParaRPr lang="en-US"/>
        </a:p>
      </dgm:t>
    </dgm:pt>
    <dgm:pt modelId="{CE91B497-3BE6-4CC7-844F-B2B13663F212}">
      <dgm:prSet phldrT="[Text]" custT="1"/>
      <dgm:spPr/>
      <dgm:t>
        <a:bodyPr/>
        <a:lstStyle/>
        <a:p>
          <a:r>
            <a:rPr lang="en-US" sz="1200" dirty="0" smtClean="0"/>
            <a:t>AtomicInteger</a:t>
          </a:r>
          <a:endParaRPr lang="en-US" sz="1200" dirty="0"/>
        </a:p>
      </dgm:t>
    </dgm:pt>
    <dgm:pt modelId="{4BD6C266-1B77-4C05-A01A-34761FA7F0F9}" type="parTrans" cxnId="{41052237-20F2-454B-AAB5-F9A54DD85DB3}">
      <dgm:prSet/>
      <dgm:spPr/>
      <dgm:t>
        <a:bodyPr/>
        <a:lstStyle/>
        <a:p>
          <a:endParaRPr lang="en-US" sz="1200"/>
        </a:p>
      </dgm:t>
    </dgm:pt>
    <dgm:pt modelId="{9C031209-83BB-49A8-9CA8-5E30C546CCB2}" type="sibTrans" cxnId="{41052237-20F2-454B-AAB5-F9A54DD85DB3}">
      <dgm:prSet/>
      <dgm:spPr/>
      <dgm:t>
        <a:bodyPr/>
        <a:lstStyle/>
        <a:p>
          <a:endParaRPr lang="en-US"/>
        </a:p>
      </dgm:t>
    </dgm:pt>
    <dgm:pt modelId="{AE75FC85-B8FE-4452-A0E2-5B08DD611461}">
      <dgm:prSet custT="1"/>
      <dgm:spPr/>
      <dgm:t>
        <a:bodyPr/>
        <a:lstStyle/>
        <a:p>
          <a:r>
            <a:rPr lang="en-US" sz="1200" dirty="0" smtClean="0"/>
            <a:t>AtomicLong</a:t>
          </a:r>
          <a:endParaRPr lang="en-US" sz="1200" dirty="0"/>
        </a:p>
      </dgm:t>
    </dgm:pt>
    <dgm:pt modelId="{917DABC2-C86E-4D4E-A9F8-63DE964A2B21}" type="parTrans" cxnId="{A862640F-98CB-4D0F-9900-83BA6E3A8971}">
      <dgm:prSet/>
      <dgm:spPr/>
      <dgm:t>
        <a:bodyPr/>
        <a:lstStyle/>
        <a:p>
          <a:endParaRPr lang="en-US" sz="1200"/>
        </a:p>
      </dgm:t>
    </dgm:pt>
    <dgm:pt modelId="{5488BEAD-47A5-45B8-A3AF-72E73151B44C}" type="sibTrans" cxnId="{A862640F-98CB-4D0F-9900-83BA6E3A8971}">
      <dgm:prSet/>
      <dgm:spPr/>
      <dgm:t>
        <a:bodyPr/>
        <a:lstStyle/>
        <a:p>
          <a:endParaRPr lang="en-US"/>
        </a:p>
      </dgm:t>
    </dgm:pt>
    <dgm:pt modelId="{7A1AB00A-D5A9-4468-B628-8A58B20304C0}">
      <dgm:prSet custT="1"/>
      <dgm:spPr/>
      <dgm:t>
        <a:bodyPr/>
        <a:lstStyle/>
        <a:p>
          <a:r>
            <a:rPr lang="en-US" sz="1200" dirty="0" smtClean="0"/>
            <a:t>Object</a:t>
          </a:r>
          <a:endParaRPr lang="en-US" sz="1200" dirty="0"/>
        </a:p>
      </dgm:t>
    </dgm:pt>
    <dgm:pt modelId="{8C8E780E-33D4-4073-950C-9AE69EB99B02}" type="parTrans" cxnId="{CE987CFC-1775-4C8D-A947-52A515363FEE}">
      <dgm:prSet/>
      <dgm:spPr/>
      <dgm:t>
        <a:bodyPr/>
        <a:lstStyle/>
        <a:p>
          <a:endParaRPr lang="en-US"/>
        </a:p>
      </dgm:t>
    </dgm:pt>
    <dgm:pt modelId="{D1460EBE-AE09-4364-9007-549D214E1C13}" type="sibTrans" cxnId="{CE987CFC-1775-4C8D-A947-52A515363FEE}">
      <dgm:prSet/>
      <dgm:spPr/>
      <dgm:t>
        <a:bodyPr/>
        <a:lstStyle/>
        <a:p>
          <a:endParaRPr lang="en-US"/>
        </a:p>
      </dgm:t>
    </dgm:pt>
    <dgm:pt modelId="{9A4CB525-7A83-4C4C-8850-09A1BECFDC4E}" type="pres">
      <dgm:prSet presAssocID="{337BBE5A-3C04-410B-82C9-D366419D88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B6A9C1-1422-418A-9AD9-38C45F8D0A34}" type="pres">
      <dgm:prSet presAssocID="{7A1AB00A-D5A9-4468-B628-8A58B20304C0}" presName="hierRoot1" presStyleCnt="0">
        <dgm:presLayoutVars>
          <dgm:hierBranch val="init"/>
        </dgm:presLayoutVars>
      </dgm:prSet>
      <dgm:spPr/>
    </dgm:pt>
    <dgm:pt modelId="{80C36C34-125C-472C-B4F3-919F4F9787CD}" type="pres">
      <dgm:prSet presAssocID="{7A1AB00A-D5A9-4468-B628-8A58B20304C0}" presName="rootComposite1" presStyleCnt="0"/>
      <dgm:spPr/>
    </dgm:pt>
    <dgm:pt modelId="{7A930439-04F7-4963-ACEE-2A2B88BE416E}" type="pres">
      <dgm:prSet presAssocID="{7A1AB00A-D5A9-4468-B628-8A58B20304C0}" presName="rootText1" presStyleLbl="node0" presStyleIdx="0" presStyleCnt="1" custLinFactNeighborX="20186" custLinFactNeighborY="-3776">
        <dgm:presLayoutVars>
          <dgm:chPref val="3"/>
        </dgm:presLayoutVars>
      </dgm:prSet>
      <dgm:spPr/>
    </dgm:pt>
    <dgm:pt modelId="{E677BE18-D042-4B35-B8B1-B48B1C495D64}" type="pres">
      <dgm:prSet presAssocID="{7A1AB00A-D5A9-4468-B628-8A58B20304C0}" presName="rootConnector1" presStyleLbl="node1" presStyleIdx="0" presStyleCnt="0"/>
      <dgm:spPr/>
    </dgm:pt>
    <dgm:pt modelId="{41327758-E399-4375-8339-09766DA09C75}" type="pres">
      <dgm:prSet presAssocID="{7A1AB00A-D5A9-4468-B628-8A58B20304C0}" presName="hierChild2" presStyleCnt="0"/>
      <dgm:spPr/>
    </dgm:pt>
    <dgm:pt modelId="{FB9CFE4C-8920-45DD-AAA6-9A64D40F6974}" type="pres">
      <dgm:prSet presAssocID="{96705F24-E8D1-4BEC-A392-E83B9FAAD87C}" presName="Name37" presStyleLbl="parChTrans1D2" presStyleIdx="0" presStyleCnt="1"/>
      <dgm:spPr/>
    </dgm:pt>
    <dgm:pt modelId="{23B5A9C7-3D08-4FBC-9699-F3C59EC026F8}" type="pres">
      <dgm:prSet presAssocID="{1D155C15-5F30-4EA4-A202-CACEE7D37E4E}" presName="hierRoot2" presStyleCnt="0">
        <dgm:presLayoutVars>
          <dgm:hierBranch val="init"/>
        </dgm:presLayoutVars>
      </dgm:prSet>
      <dgm:spPr/>
    </dgm:pt>
    <dgm:pt modelId="{087B43A1-E571-40B9-AC39-D61D67A69D40}" type="pres">
      <dgm:prSet presAssocID="{1D155C15-5F30-4EA4-A202-CACEE7D37E4E}" presName="rootComposite" presStyleCnt="0"/>
      <dgm:spPr/>
    </dgm:pt>
    <dgm:pt modelId="{B21D90B5-40ED-447A-A411-C69B32D855AB}" type="pres">
      <dgm:prSet presAssocID="{1D155C15-5F30-4EA4-A202-CACEE7D37E4E}" presName="rootText" presStyleLbl="node2" presStyleIdx="0" presStyleCnt="1" custLinFactNeighborX="20186" custLinFactNeighborY="35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C315D-60C8-40B8-AC66-FA7C68906DB1}" type="pres">
      <dgm:prSet presAssocID="{1D155C15-5F30-4EA4-A202-CACEE7D37E4E}" presName="rootConnector" presStyleLbl="node2" presStyleIdx="0" presStyleCnt="1"/>
      <dgm:spPr/>
    </dgm:pt>
    <dgm:pt modelId="{525C9F4B-CA5D-4DCE-BCC0-66EC150E5AE5}" type="pres">
      <dgm:prSet presAssocID="{1D155C15-5F30-4EA4-A202-CACEE7D37E4E}" presName="hierChild4" presStyleCnt="0"/>
      <dgm:spPr/>
    </dgm:pt>
    <dgm:pt modelId="{58348782-D5A7-4617-B717-BDA37C0F04F8}" type="pres">
      <dgm:prSet presAssocID="{056FB0D0-27AD-4C23-8479-907B7FEAFC7E}" presName="Name37" presStyleLbl="parChTrans1D3" presStyleIdx="0" presStyleCnt="4"/>
      <dgm:spPr/>
    </dgm:pt>
    <dgm:pt modelId="{4F50DDB4-4EE1-4A50-91FC-0440B0F54BF5}" type="pres">
      <dgm:prSet presAssocID="{37F106C1-2784-4A05-8272-8BA3575AE06B}" presName="hierRoot2" presStyleCnt="0">
        <dgm:presLayoutVars>
          <dgm:hierBranch val="init"/>
        </dgm:presLayoutVars>
      </dgm:prSet>
      <dgm:spPr/>
    </dgm:pt>
    <dgm:pt modelId="{CB88B1F6-85A0-447E-B2BC-5998A4B4DC6F}" type="pres">
      <dgm:prSet presAssocID="{37F106C1-2784-4A05-8272-8BA3575AE06B}" presName="rootComposite" presStyleCnt="0"/>
      <dgm:spPr/>
    </dgm:pt>
    <dgm:pt modelId="{963C35FE-5FFC-4D67-9AF0-CA406029520F}" type="pres">
      <dgm:prSet presAssocID="{37F106C1-2784-4A05-8272-8BA3575AE06B}" presName="rootText" presStyleLbl="node3" presStyleIdx="0" presStyleCnt="4" custScaleX="122889" custLinFactX="-91289" custLinFactNeighborX="-100000" custLinFactNeighborY="-20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AB83E-C79D-442B-8F31-B36BCA406DDF}" type="pres">
      <dgm:prSet presAssocID="{37F106C1-2784-4A05-8272-8BA3575AE06B}" presName="rootConnector" presStyleLbl="node3" presStyleIdx="0" presStyleCnt="4"/>
      <dgm:spPr/>
    </dgm:pt>
    <dgm:pt modelId="{774C1B00-3ECD-4175-87A4-5D51798DECD3}" type="pres">
      <dgm:prSet presAssocID="{37F106C1-2784-4A05-8272-8BA3575AE06B}" presName="hierChild4" presStyleCnt="0"/>
      <dgm:spPr/>
    </dgm:pt>
    <dgm:pt modelId="{794F2F96-ADA5-49D6-A918-1A1BB2E31301}" type="pres">
      <dgm:prSet presAssocID="{37F106C1-2784-4A05-8272-8BA3575AE06B}" presName="hierChild5" presStyleCnt="0"/>
      <dgm:spPr/>
    </dgm:pt>
    <dgm:pt modelId="{4E5242AF-48F2-452D-AD36-ECA8D22DE2E5}" type="pres">
      <dgm:prSet presAssocID="{B77B61CB-4297-4C19-9390-946B988F5035}" presName="Name37" presStyleLbl="parChTrans1D3" presStyleIdx="1" presStyleCnt="4"/>
      <dgm:spPr/>
    </dgm:pt>
    <dgm:pt modelId="{2081F7F3-A874-4456-9595-C69E4C5FCAE5}" type="pres">
      <dgm:prSet presAssocID="{F46BFE84-9ACD-434C-ACCF-C1305F89C029}" presName="hierRoot2" presStyleCnt="0">
        <dgm:presLayoutVars>
          <dgm:hierBranch val="init"/>
        </dgm:presLayoutVars>
      </dgm:prSet>
      <dgm:spPr/>
    </dgm:pt>
    <dgm:pt modelId="{C8872F97-CB86-4DC4-AED3-DCC23B4D69E8}" type="pres">
      <dgm:prSet presAssocID="{F46BFE84-9ACD-434C-ACCF-C1305F89C029}" presName="rootComposite" presStyleCnt="0"/>
      <dgm:spPr/>
    </dgm:pt>
    <dgm:pt modelId="{3469B537-A977-4D16-BD6F-7251C79B6087}" type="pres">
      <dgm:prSet presAssocID="{F46BFE84-9ACD-434C-ACCF-C1305F89C029}" presName="rootText" presStyleLbl="node3" presStyleIdx="1" presStyleCnt="4" custScaleX="122889" custLinFactX="-91289" custLinFactNeighborX="-100000" custLinFactNeighborY="-20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7D59BB-881D-4B0E-B324-58178ED66DEE}" type="pres">
      <dgm:prSet presAssocID="{F46BFE84-9ACD-434C-ACCF-C1305F89C029}" presName="rootConnector" presStyleLbl="node3" presStyleIdx="1" presStyleCnt="4"/>
      <dgm:spPr/>
    </dgm:pt>
    <dgm:pt modelId="{1FFC1AA5-4D5C-4328-B7DA-0F709F7C5402}" type="pres">
      <dgm:prSet presAssocID="{F46BFE84-9ACD-434C-ACCF-C1305F89C029}" presName="hierChild4" presStyleCnt="0"/>
      <dgm:spPr/>
    </dgm:pt>
    <dgm:pt modelId="{B5C6DE01-D2D3-4145-868F-1AA80D682A30}" type="pres">
      <dgm:prSet presAssocID="{F46BFE84-9ACD-434C-ACCF-C1305F89C029}" presName="hierChild5" presStyleCnt="0"/>
      <dgm:spPr/>
    </dgm:pt>
    <dgm:pt modelId="{3AF16AF7-73C6-465C-BADF-6670525F80EB}" type="pres">
      <dgm:prSet presAssocID="{4BD6C266-1B77-4C05-A01A-34761FA7F0F9}" presName="Name37" presStyleLbl="parChTrans1D3" presStyleIdx="2" presStyleCnt="4"/>
      <dgm:spPr/>
    </dgm:pt>
    <dgm:pt modelId="{72172CAD-EE7E-40A3-929D-4AAD42CE609C}" type="pres">
      <dgm:prSet presAssocID="{CE91B497-3BE6-4CC7-844F-B2B13663F212}" presName="hierRoot2" presStyleCnt="0">
        <dgm:presLayoutVars>
          <dgm:hierBranch val="init"/>
        </dgm:presLayoutVars>
      </dgm:prSet>
      <dgm:spPr/>
    </dgm:pt>
    <dgm:pt modelId="{0F602635-EFF0-4B9D-8710-170B08F1F662}" type="pres">
      <dgm:prSet presAssocID="{CE91B497-3BE6-4CC7-844F-B2B13663F212}" presName="rootComposite" presStyleCnt="0"/>
      <dgm:spPr/>
    </dgm:pt>
    <dgm:pt modelId="{612187FC-4B9E-4C35-839A-A911B08813B2}" type="pres">
      <dgm:prSet presAssocID="{CE91B497-3BE6-4CC7-844F-B2B13663F212}" presName="rootText" presStyleLbl="node3" presStyleIdx="2" presStyleCnt="4" custScaleX="146459" custLinFactX="-91289" custLinFactNeighborX="-100000" custLinFactNeighborY="-20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1A0DC-BDC7-4CD2-B111-24B6DEEBDE87}" type="pres">
      <dgm:prSet presAssocID="{CE91B497-3BE6-4CC7-844F-B2B13663F212}" presName="rootConnector" presStyleLbl="node3" presStyleIdx="2" presStyleCnt="4"/>
      <dgm:spPr/>
    </dgm:pt>
    <dgm:pt modelId="{B01EEEA5-7AE6-4481-BA3E-EF86ED0E0FE1}" type="pres">
      <dgm:prSet presAssocID="{CE91B497-3BE6-4CC7-844F-B2B13663F212}" presName="hierChild4" presStyleCnt="0"/>
      <dgm:spPr/>
    </dgm:pt>
    <dgm:pt modelId="{39E777C7-A2CF-408A-AAFB-A61FEDEB4FC2}" type="pres">
      <dgm:prSet presAssocID="{CE91B497-3BE6-4CC7-844F-B2B13663F212}" presName="hierChild5" presStyleCnt="0"/>
      <dgm:spPr/>
    </dgm:pt>
    <dgm:pt modelId="{2F6AF733-B077-4617-A01A-3090D51AE00A}" type="pres">
      <dgm:prSet presAssocID="{917DABC2-C86E-4D4E-A9F8-63DE964A2B21}" presName="Name37" presStyleLbl="parChTrans1D3" presStyleIdx="3" presStyleCnt="4"/>
      <dgm:spPr/>
    </dgm:pt>
    <dgm:pt modelId="{85D25242-5621-4421-8E64-1E0C407928EE}" type="pres">
      <dgm:prSet presAssocID="{AE75FC85-B8FE-4452-A0E2-5B08DD611461}" presName="hierRoot2" presStyleCnt="0">
        <dgm:presLayoutVars>
          <dgm:hierBranch val="init"/>
        </dgm:presLayoutVars>
      </dgm:prSet>
      <dgm:spPr/>
    </dgm:pt>
    <dgm:pt modelId="{F279DEA7-D50D-4CE6-BDB5-4E0D57696286}" type="pres">
      <dgm:prSet presAssocID="{AE75FC85-B8FE-4452-A0E2-5B08DD611461}" presName="rootComposite" presStyleCnt="0"/>
      <dgm:spPr/>
    </dgm:pt>
    <dgm:pt modelId="{EB6014E0-56B8-4918-9436-2FEB4C61E2A9}" type="pres">
      <dgm:prSet presAssocID="{AE75FC85-B8FE-4452-A0E2-5B08DD611461}" presName="rootText" presStyleLbl="node3" presStyleIdx="3" presStyleCnt="4" custScaleX="146459" custLinFactX="-91289" custLinFactNeighborX="-100000" custLinFactNeighborY="-20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76C7EF-8D09-4159-A35D-AB388E9590B0}" type="pres">
      <dgm:prSet presAssocID="{AE75FC85-B8FE-4452-A0E2-5B08DD611461}" presName="rootConnector" presStyleLbl="node3" presStyleIdx="3" presStyleCnt="4"/>
      <dgm:spPr/>
    </dgm:pt>
    <dgm:pt modelId="{57FFBB07-E0DD-4FD1-A227-A6F88B851813}" type="pres">
      <dgm:prSet presAssocID="{AE75FC85-B8FE-4452-A0E2-5B08DD611461}" presName="hierChild4" presStyleCnt="0"/>
      <dgm:spPr/>
    </dgm:pt>
    <dgm:pt modelId="{9E3692B5-EE9E-48AB-8EB9-83F962FB9CC0}" type="pres">
      <dgm:prSet presAssocID="{AE75FC85-B8FE-4452-A0E2-5B08DD611461}" presName="hierChild5" presStyleCnt="0"/>
      <dgm:spPr/>
    </dgm:pt>
    <dgm:pt modelId="{6CDFD6D0-5BB4-4443-AF70-66A41126B7D6}" type="pres">
      <dgm:prSet presAssocID="{1D155C15-5F30-4EA4-A202-CACEE7D37E4E}" presName="hierChild5" presStyleCnt="0"/>
      <dgm:spPr/>
    </dgm:pt>
    <dgm:pt modelId="{970758B6-C847-46A7-9ED8-8A997B2E9B8D}" type="pres">
      <dgm:prSet presAssocID="{7A1AB00A-D5A9-4468-B628-8A58B20304C0}" presName="hierChild3" presStyleCnt="0"/>
      <dgm:spPr/>
    </dgm:pt>
  </dgm:ptLst>
  <dgm:cxnLst>
    <dgm:cxn modelId="{74250162-1662-45BB-8C24-49818C1AAFE3}" type="presOf" srcId="{F46BFE84-9ACD-434C-ACCF-C1305F89C029}" destId="{3469B537-A977-4D16-BD6F-7251C79B6087}" srcOrd="0" destOrd="0" presId="urn:microsoft.com/office/officeart/2005/8/layout/orgChart1"/>
    <dgm:cxn modelId="{36C166A9-BDC8-44ED-BC7A-9D5CACB1984B}" srcId="{1D155C15-5F30-4EA4-A202-CACEE7D37E4E}" destId="{37F106C1-2784-4A05-8272-8BA3575AE06B}" srcOrd="0" destOrd="0" parTransId="{056FB0D0-27AD-4C23-8479-907B7FEAFC7E}" sibTransId="{6F1E8242-264B-4C30-A590-59DA3C75C631}"/>
    <dgm:cxn modelId="{CE987CFC-1775-4C8D-A947-52A515363FEE}" srcId="{337BBE5A-3C04-410B-82C9-D366419D88EB}" destId="{7A1AB00A-D5A9-4468-B628-8A58B20304C0}" srcOrd="0" destOrd="0" parTransId="{8C8E780E-33D4-4073-950C-9AE69EB99B02}" sibTransId="{D1460EBE-AE09-4364-9007-549D214E1C13}"/>
    <dgm:cxn modelId="{FDD272EC-0922-4E96-8DE6-AE0A1CF8EC82}" type="presOf" srcId="{37F106C1-2784-4A05-8272-8BA3575AE06B}" destId="{963C35FE-5FFC-4D67-9AF0-CA406029520F}" srcOrd="0" destOrd="0" presId="urn:microsoft.com/office/officeart/2005/8/layout/orgChart1"/>
    <dgm:cxn modelId="{41052237-20F2-454B-AAB5-F9A54DD85DB3}" srcId="{1D155C15-5F30-4EA4-A202-CACEE7D37E4E}" destId="{CE91B497-3BE6-4CC7-844F-B2B13663F212}" srcOrd="2" destOrd="0" parTransId="{4BD6C266-1B77-4C05-A01A-34761FA7F0F9}" sibTransId="{9C031209-83BB-49A8-9CA8-5E30C546CCB2}"/>
    <dgm:cxn modelId="{FB56E534-A309-46E9-BC08-AD3320292C0C}" type="presOf" srcId="{7A1AB00A-D5A9-4468-B628-8A58B20304C0}" destId="{E677BE18-D042-4B35-B8B1-B48B1C495D64}" srcOrd="1" destOrd="0" presId="urn:microsoft.com/office/officeart/2005/8/layout/orgChart1"/>
    <dgm:cxn modelId="{A862640F-98CB-4D0F-9900-83BA6E3A8971}" srcId="{1D155C15-5F30-4EA4-A202-CACEE7D37E4E}" destId="{AE75FC85-B8FE-4452-A0E2-5B08DD611461}" srcOrd="3" destOrd="0" parTransId="{917DABC2-C86E-4D4E-A9F8-63DE964A2B21}" sibTransId="{5488BEAD-47A5-45B8-A3AF-72E73151B44C}"/>
    <dgm:cxn modelId="{BAE74D5C-06D5-4161-81A7-2168B21F3120}" type="presOf" srcId="{37F106C1-2784-4A05-8272-8BA3575AE06B}" destId="{BBEAB83E-C79D-442B-8F31-B36BCA406DDF}" srcOrd="1" destOrd="0" presId="urn:microsoft.com/office/officeart/2005/8/layout/orgChart1"/>
    <dgm:cxn modelId="{F737F6CF-9CEA-4475-8231-F97438DE1C7A}" type="presOf" srcId="{CE91B497-3BE6-4CC7-844F-B2B13663F212}" destId="{612187FC-4B9E-4C35-839A-A911B08813B2}" srcOrd="0" destOrd="0" presId="urn:microsoft.com/office/officeart/2005/8/layout/orgChart1"/>
    <dgm:cxn modelId="{0A039354-3496-416F-858E-277E46341CB3}" type="presOf" srcId="{1D155C15-5F30-4EA4-A202-CACEE7D37E4E}" destId="{B21D90B5-40ED-447A-A411-C69B32D855AB}" srcOrd="0" destOrd="0" presId="urn:microsoft.com/office/officeart/2005/8/layout/orgChart1"/>
    <dgm:cxn modelId="{E5416D39-72DA-445E-95FF-68B8C79F3AC6}" type="presOf" srcId="{917DABC2-C86E-4D4E-A9F8-63DE964A2B21}" destId="{2F6AF733-B077-4617-A01A-3090D51AE00A}" srcOrd="0" destOrd="0" presId="urn:microsoft.com/office/officeart/2005/8/layout/orgChart1"/>
    <dgm:cxn modelId="{30F50B37-D899-4021-B8A1-7BBE0DE02FB3}" type="presOf" srcId="{CE91B497-3BE6-4CC7-844F-B2B13663F212}" destId="{35A1A0DC-BDC7-4CD2-B111-24B6DEEBDE87}" srcOrd="1" destOrd="0" presId="urn:microsoft.com/office/officeart/2005/8/layout/orgChart1"/>
    <dgm:cxn modelId="{68C8C262-44F4-4463-B792-070C33B69467}" type="presOf" srcId="{F46BFE84-9ACD-434C-ACCF-C1305F89C029}" destId="{CF7D59BB-881D-4B0E-B324-58178ED66DEE}" srcOrd="1" destOrd="0" presId="urn:microsoft.com/office/officeart/2005/8/layout/orgChart1"/>
    <dgm:cxn modelId="{6B29FF8E-E476-4F47-BE80-17F37CE6BC0D}" type="presOf" srcId="{B77B61CB-4297-4C19-9390-946B988F5035}" destId="{4E5242AF-48F2-452D-AD36-ECA8D22DE2E5}" srcOrd="0" destOrd="0" presId="urn:microsoft.com/office/officeart/2005/8/layout/orgChart1"/>
    <dgm:cxn modelId="{CCF9C083-CBDF-4B6A-8F09-C81696C7C01E}" type="presOf" srcId="{AE75FC85-B8FE-4452-A0E2-5B08DD611461}" destId="{4276C7EF-8D09-4159-A35D-AB388E9590B0}" srcOrd="1" destOrd="0" presId="urn:microsoft.com/office/officeart/2005/8/layout/orgChart1"/>
    <dgm:cxn modelId="{3924D729-88C6-4462-AEC6-C2CD6F3BD944}" type="presOf" srcId="{4BD6C266-1B77-4C05-A01A-34761FA7F0F9}" destId="{3AF16AF7-73C6-465C-BADF-6670525F80EB}" srcOrd="0" destOrd="0" presId="urn:microsoft.com/office/officeart/2005/8/layout/orgChart1"/>
    <dgm:cxn modelId="{DBD76F1C-5FB7-4040-8AE2-301211E671C1}" type="presOf" srcId="{96705F24-E8D1-4BEC-A392-E83B9FAAD87C}" destId="{FB9CFE4C-8920-45DD-AAA6-9A64D40F6974}" srcOrd="0" destOrd="0" presId="urn:microsoft.com/office/officeart/2005/8/layout/orgChart1"/>
    <dgm:cxn modelId="{5957E457-91F3-4744-B55B-C99E8E112926}" type="presOf" srcId="{7A1AB00A-D5A9-4468-B628-8A58B20304C0}" destId="{7A930439-04F7-4963-ACEE-2A2B88BE416E}" srcOrd="0" destOrd="0" presId="urn:microsoft.com/office/officeart/2005/8/layout/orgChart1"/>
    <dgm:cxn modelId="{6668011E-7A68-4E40-82A6-0403CE9FFF41}" type="presOf" srcId="{337BBE5A-3C04-410B-82C9-D366419D88EB}" destId="{9A4CB525-7A83-4C4C-8850-09A1BECFDC4E}" srcOrd="0" destOrd="0" presId="urn:microsoft.com/office/officeart/2005/8/layout/orgChart1"/>
    <dgm:cxn modelId="{8BDCE5F1-4EC0-4A51-8BFE-801C6A66B750}" type="presOf" srcId="{1D155C15-5F30-4EA4-A202-CACEE7D37E4E}" destId="{09EC315D-60C8-40B8-AC66-FA7C68906DB1}" srcOrd="1" destOrd="0" presId="urn:microsoft.com/office/officeart/2005/8/layout/orgChart1"/>
    <dgm:cxn modelId="{82085592-F0C7-447F-AD26-0035249FDBD3}" srcId="{1D155C15-5F30-4EA4-A202-CACEE7D37E4E}" destId="{F46BFE84-9ACD-434C-ACCF-C1305F89C029}" srcOrd="1" destOrd="0" parTransId="{B77B61CB-4297-4C19-9390-946B988F5035}" sibTransId="{01BC98A2-DAB7-42EC-B25A-D8805B72F017}"/>
    <dgm:cxn modelId="{0E845B60-F219-4823-8909-4C6EB9BADF28}" type="presOf" srcId="{AE75FC85-B8FE-4452-A0E2-5B08DD611461}" destId="{EB6014E0-56B8-4918-9436-2FEB4C61E2A9}" srcOrd="0" destOrd="0" presId="urn:microsoft.com/office/officeart/2005/8/layout/orgChart1"/>
    <dgm:cxn modelId="{42CF2275-2ED0-4DE8-950F-4D6CAD2FDADF}" srcId="{7A1AB00A-D5A9-4468-B628-8A58B20304C0}" destId="{1D155C15-5F30-4EA4-A202-CACEE7D37E4E}" srcOrd="0" destOrd="0" parTransId="{96705F24-E8D1-4BEC-A392-E83B9FAAD87C}" sibTransId="{E93C7C45-969C-41C1-A8FC-4E5FD7F83395}"/>
    <dgm:cxn modelId="{30EE2F30-DA87-467A-87EB-EC15F0DFCE40}" type="presOf" srcId="{056FB0D0-27AD-4C23-8479-907B7FEAFC7E}" destId="{58348782-D5A7-4617-B717-BDA37C0F04F8}" srcOrd="0" destOrd="0" presId="urn:microsoft.com/office/officeart/2005/8/layout/orgChart1"/>
    <dgm:cxn modelId="{E893DACF-8A95-4119-9582-B3D3F152DB92}" type="presParOf" srcId="{9A4CB525-7A83-4C4C-8850-09A1BECFDC4E}" destId="{2EB6A9C1-1422-418A-9AD9-38C45F8D0A34}" srcOrd="0" destOrd="0" presId="urn:microsoft.com/office/officeart/2005/8/layout/orgChart1"/>
    <dgm:cxn modelId="{B6ED68A2-E661-4FF2-9855-2FE0246C2021}" type="presParOf" srcId="{2EB6A9C1-1422-418A-9AD9-38C45F8D0A34}" destId="{80C36C34-125C-472C-B4F3-919F4F9787CD}" srcOrd="0" destOrd="0" presId="urn:microsoft.com/office/officeart/2005/8/layout/orgChart1"/>
    <dgm:cxn modelId="{73E02B1C-2302-4290-A27A-A2CE4BC6936A}" type="presParOf" srcId="{80C36C34-125C-472C-B4F3-919F4F9787CD}" destId="{7A930439-04F7-4963-ACEE-2A2B88BE416E}" srcOrd="0" destOrd="0" presId="urn:microsoft.com/office/officeart/2005/8/layout/orgChart1"/>
    <dgm:cxn modelId="{457DB47B-7A18-43C6-AE53-FAA8BAF07601}" type="presParOf" srcId="{80C36C34-125C-472C-B4F3-919F4F9787CD}" destId="{E677BE18-D042-4B35-B8B1-B48B1C495D64}" srcOrd="1" destOrd="0" presId="urn:microsoft.com/office/officeart/2005/8/layout/orgChart1"/>
    <dgm:cxn modelId="{9DAFBC3F-23F9-4A03-9D78-427261CBE43E}" type="presParOf" srcId="{2EB6A9C1-1422-418A-9AD9-38C45F8D0A34}" destId="{41327758-E399-4375-8339-09766DA09C75}" srcOrd="1" destOrd="0" presId="urn:microsoft.com/office/officeart/2005/8/layout/orgChart1"/>
    <dgm:cxn modelId="{55A444DE-679C-497B-A895-A8DB9A21F3D2}" type="presParOf" srcId="{41327758-E399-4375-8339-09766DA09C75}" destId="{FB9CFE4C-8920-45DD-AAA6-9A64D40F6974}" srcOrd="0" destOrd="0" presId="urn:microsoft.com/office/officeart/2005/8/layout/orgChart1"/>
    <dgm:cxn modelId="{233BDF83-48A5-435D-B216-D376DC45B031}" type="presParOf" srcId="{41327758-E399-4375-8339-09766DA09C75}" destId="{23B5A9C7-3D08-4FBC-9699-F3C59EC026F8}" srcOrd="1" destOrd="0" presId="urn:microsoft.com/office/officeart/2005/8/layout/orgChart1"/>
    <dgm:cxn modelId="{64475F5C-0318-43CF-93A4-622BA9E52949}" type="presParOf" srcId="{23B5A9C7-3D08-4FBC-9699-F3C59EC026F8}" destId="{087B43A1-E571-40B9-AC39-D61D67A69D40}" srcOrd="0" destOrd="0" presId="urn:microsoft.com/office/officeart/2005/8/layout/orgChart1"/>
    <dgm:cxn modelId="{314B1837-03E7-4592-ACE7-A416F56DC4FF}" type="presParOf" srcId="{087B43A1-E571-40B9-AC39-D61D67A69D40}" destId="{B21D90B5-40ED-447A-A411-C69B32D855AB}" srcOrd="0" destOrd="0" presId="urn:microsoft.com/office/officeart/2005/8/layout/orgChart1"/>
    <dgm:cxn modelId="{2DF769D2-E05A-471F-A4FA-3AF57BA5C669}" type="presParOf" srcId="{087B43A1-E571-40B9-AC39-D61D67A69D40}" destId="{09EC315D-60C8-40B8-AC66-FA7C68906DB1}" srcOrd="1" destOrd="0" presId="urn:microsoft.com/office/officeart/2005/8/layout/orgChart1"/>
    <dgm:cxn modelId="{D031A736-EFE1-4EB7-BE25-5C7CDA566661}" type="presParOf" srcId="{23B5A9C7-3D08-4FBC-9699-F3C59EC026F8}" destId="{525C9F4B-CA5D-4DCE-BCC0-66EC150E5AE5}" srcOrd="1" destOrd="0" presId="urn:microsoft.com/office/officeart/2005/8/layout/orgChart1"/>
    <dgm:cxn modelId="{3C27FEB3-E989-4790-9399-A4BD0E516B08}" type="presParOf" srcId="{525C9F4B-CA5D-4DCE-BCC0-66EC150E5AE5}" destId="{58348782-D5A7-4617-B717-BDA37C0F04F8}" srcOrd="0" destOrd="0" presId="urn:microsoft.com/office/officeart/2005/8/layout/orgChart1"/>
    <dgm:cxn modelId="{963F7BB1-87E0-4D4A-8B4B-6F1E631450E8}" type="presParOf" srcId="{525C9F4B-CA5D-4DCE-BCC0-66EC150E5AE5}" destId="{4F50DDB4-4EE1-4A50-91FC-0440B0F54BF5}" srcOrd="1" destOrd="0" presId="urn:microsoft.com/office/officeart/2005/8/layout/orgChart1"/>
    <dgm:cxn modelId="{39E6404E-1C51-43C4-B706-530CF9A0811E}" type="presParOf" srcId="{4F50DDB4-4EE1-4A50-91FC-0440B0F54BF5}" destId="{CB88B1F6-85A0-447E-B2BC-5998A4B4DC6F}" srcOrd="0" destOrd="0" presId="urn:microsoft.com/office/officeart/2005/8/layout/orgChart1"/>
    <dgm:cxn modelId="{A994BFF0-DB8A-4ABF-80CC-7C028FA66983}" type="presParOf" srcId="{CB88B1F6-85A0-447E-B2BC-5998A4B4DC6F}" destId="{963C35FE-5FFC-4D67-9AF0-CA406029520F}" srcOrd="0" destOrd="0" presId="urn:microsoft.com/office/officeart/2005/8/layout/orgChart1"/>
    <dgm:cxn modelId="{4B0D85EF-BA74-4DF2-8988-C023C0AD3E77}" type="presParOf" srcId="{CB88B1F6-85A0-447E-B2BC-5998A4B4DC6F}" destId="{BBEAB83E-C79D-442B-8F31-B36BCA406DDF}" srcOrd="1" destOrd="0" presId="urn:microsoft.com/office/officeart/2005/8/layout/orgChart1"/>
    <dgm:cxn modelId="{503A8C61-1361-4992-85F6-D3C6812A7F0A}" type="presParOf" srcId="{4F50DDB4-4EE1-4A50-91FC-0440B0F54BF5}" destId="{774C1B00-3ECD-4175-87A4-5D51798DECD3}" srcOrd="1" destOrd="0" presId="urn:microsoft.com/office/officeart/2005/8/layout/orgChart1"/>
    <dgm:cxn modelId="{AB767BE0-8225-4E06-A7DC-6920DC901F63}" type="presParOf" srcId="{4F50DDB4-4EE1-4A50-91FC-0440B0F54BF5}" destId="{794F2F96-ADA5-49D6-A918-1A1BB2E31301}" srcOrd="2" destOrd="0" presId="urn:microsoft.com/office/officeart/2005/8/layout/orgChart1"/>
    <dgm:cxn modelId="{F7F3F996-60B9-492E-A244-C38991C48D6B}" type="presParOf" srcId="{525C9F4B-CA5D-4DCE-BCC0-66EC150E5AE5}" destId="{4E5242AF-48F2-452D-AD36-ECA8D22DE2E5}" srcOrd="2" destOrd="0" presId="urn:microsoft.com/office/officeart/2005/8/layout/orgChart1"/>
    <dgm:cxn modelId="{8F6FDB6F-E8EC-450D-8BD2-778AC4144CD8}" type="presParOf" srcId="{525C9F4B-CA5D-4DCE-BCC0-66EC150E5AE5}" destId="{2081F7F3-A874-4456-9595-C69E4C5FCAE5}" srcOrd="3" destOrd="0" presId="urn:microsoft.com/office/officeart/2005/8/layout/orgChart1"/>
    <dgm:cxn modelId="{6026EF9D-2B29-4CEE-ADD6-FD6726D68E42}" type="presParOf" srcId="{2081F7F3-A874-4456-9595-C69E4C5FCAE5}" destId="{C8872F97-CB86-4DC4-AED3-DCC23B4D69E8}" srcOrd="0" destOrd="0" presId="urn:microsoft.com/office/officeart/2005/8/layout/orgChart1"/>
    <dgm:cxn modelId="{3D24D3D0-A4EC-4795-816E-A5C137301AE1}" type="presParOf" srcId="{C8872F97-CB86-4DC4-AED3-DCC23B4D69E8}" destId="{3469B537-A977-4D16-BD6F-7251C79B6087}" srcOrd="0" destOrd="0" presId="urn:microsoft.com/office/officeart/2005/8/layout/orgChart1"/>
    <dgm:cxn modelId="{EA4142BB-3CFD-448D-B101-5F550D82C51B}" type="presParOf" srcId="{C8872F97-CB86-4DC4-AED3-DCC23B4D69E8}" destId="{CF7D59BB-881D-4B0E-B324-58178ED66DEE}" srcOrd="1" destOrd="0" presId="urn:microsoft.com/office/officeart/2005/8/layout/orgChart1"/>
    <dgm:cxn modelId="{ED4D0AC1-1BB1-417B-9661-BB8A0C6C6322}" type="presParOf" srcId="{2081F7F3-A874-4456-9595-C69E4C5FCAE5}" destId="{1FFC1AA5-4D5C-4328-B7DA-0F709F7C5402}" srcOrd="1" destOrd="0" presId="urn:microsoft.com/office/officeart/2005/8/layout/orgChart1"/>
    <dgm:cxn modelId="{8150D961-A1EF-4FC8-A905-393E2E315A66}" type="presParOf" srcId="{2081F7F3-A874-4456-9595-C69E4C5FCAE5}" destId="{B5C6DE01-D2D3-4145-868F-1AA80D682A30}" srcOrd="2" destOrd="0" presId="urn:microsoft.com/office/officeart/2005/8/layout/orgChart1"/>
    <dgm:cxn modelId="{E4991B81-EF4E-45ED-BF83-E85C3AF1F89D}" type="presParOf" srcId="{525C9F4B-CA5D-4DCE-BCC0-66EC150E5AE5}" destId="{3AF16AF7-73C6-465C-BADF-6670525F80EB}" srcOrd="4" destOrd="0" presId="urn:microsoft.com/office/officeart/2005/8/layout/orgChart1"/>
    <dgm:cxn modelId="{76E0DA9B-3585-4171-852A-A780C8DD6C26}" type="presParOf" srcId="{525C9F4B-CA5D-4DCE-BCC0-66EC150E5AE5}" destId="{72172CAD-EE7E-40A3-929D-4AAD42CE609C}" srcOrd="5" destOrd="0" presId="urn:microsoft.com/office/officeart/2005/8/layout/orgChart1"/>
    <dgm:cxn modelId="{984E4F26-A44E-4066-A7FF-E321A0A08C44}" type="presParOf" srcId="{72172CAD-EE7E-40A3-929D-4AAD42CE609C}" destId="{0F602635-EFF0-4B9D-8710-170B08F1F662}" srcOrd="0" destOrd="0" presId="urn:microsoft.com/office/officeart/2005/8/layout/orgChart1"/>
    <dgm:cxn modelId="{1A2493C1-16B4-441E-A3B0-DAFE1662B8A8}" type="presParOf" srcId="{0F602635-EFF0-4B9D-8710-170B08F1F662}" destId="{612187FC-4B9E-4C35-839A-A911B08813B2}" srcOrd="0" destOrd="0" presId="urn:microsoft.com/office/officeart/2005/8/layout/orgChart1"/>
    <dgm:cxn modelId="{38267434-874F-4AF4-9C5F-49CC17C7DB1C}" type="presParOf" srcId="{0F602635-EFF0-4B9D-8710-170B08F1F662}" destId="{35A1A0DC-BDC7-4CD2-B111-24B6DEEBDE87}" srcOrd="1" destOrd="0" presId="urn:microsoft.com/office/officeart/2005/8/layout/orgChart1"/>
    <dgm:cxn modelId="{50D340E1-83A4-4A76-A7A6-38BEE3181A73}" type="presParOf" srcId="{72172CAD-EE7E-40A3-929D-4AAD42CE609C}" destId="{B01EEEA5-7AE6-4481-BA3E-EF86ED0E0FE1}" srcOrd="1" destOrd="0" presId="urn:microsoft.com/office/officeart/2005/8/layout/orgChart1"/>
    <dgm:cxn modelId="{131D39AE-5F01-4D5F-9462-3A1DAE2EF5BD}" type="presParOf" srcId="{72172CAD-EE7E-40A3-929D-4AAD42CE609C}" destId="{39E777C7-A2CF-408A-AAFB-A61FEDEB4FC2}" srcOrd="2" destOrd="0" presId="urn:microsoft.com/office/officeart/2005/8/layout/orgChart1"/>
    <dgm:cxn modelId="{6EF76983-C6D0-4DAA-9B1F-D0CE106D1148}" type="presParOf" srcId="{525C9F4B-CA5D-4DCE-BCC0-66EC150E5AE5}" destId="{2F6AF733-B077-4617-A01A-3090D51AE00A}" srcOrd="6" destOrd="0" presId="urn:microsoft.com/office/officeart/2005/8/layout/orgChart1"/>
    <dgm:cxn modelId="{3BE60287-CF8F-4993-86F5-F30747D8D348}" type="presParOf" srcId="{525C9F4B-CA5D-4DCE-BCC0-66EC150E5AE5}" destId="{85D25242-5621-4421-8E64-1E0C407928EE}" srcOrd="7" destOrd="0" presId="urn:microsoft.com/office/officeart/2005/8/layout/orgChart1"/>
    <dgm:cxn modelId="{C20093C1-0E5D-4A3B-924D-84BEDF59A0C3}" type="presParOf" srcId="{85D25242-5621-4421-8E64-1E0C407928EE}" destId="{F279DEA7-D50D-4CE6-BDB5-4E0D57696286}" srcOrd="0" destOrd="0" presId="urn:microsoft.com/office/officeart/2005/8/layout/orgChart1"/>
    <dgm:cxn modelId="{7BF39E6D-4D09-4226-8378-55EC8BE5FD9D}" type="presParOf" srcId="{F279DEA7-D50D-4CE6-BDB5-4E0D57696286}" destId="{EB6014E0-56B8-4918-9436-2FEB4C61E2A9}" srcOrd="0" destOrd="0" presId="urn:microsoft.com/office/officeart/2005/8/layout/orgChart1"/>
    <dgm:cxn modelId="{B35A6C20-70F4-4EFE-8425-3DDAAB98E07B}" type="presParOf" srcId="{F279DEA7-D50D-4CE6-BDB5-4E0D57696286}" destId="{4276C7EF-8D09-4159-A35D-AB388E9590B0}" srcOrd="1" destOrd="0" presId="urn:microsoft.com/office/officeart/2005/8/layout/orgChart1"/>
    <dgm:cxn modelId="{E756CD4E-80D6-4174-B71F-56ABED444C31}" type="presParOf" srcId="{85D25242-5621-4421-8E64-1E0C407928EE}" destId="{57FFBB07-E0DD-4FD1-A227-A6F88B851813}" srcOrd="1" destOrd="0" presId="urn:microsoft.com/office/officeart/2005/8/layout/orgChart1"/>
    <dgm:cxn modelId="{FCC3D188-FA1F-419C-AC89-D4C3BBED5036}" type="presParOf" srcId="{85D25242-5621-4421-8E64-1E0C407928EE}" destId="{9E3692B5-EE9E-48AB-8EB9-83F962FB9CC0}" srcOrd="2" destOrd="0" presId="urn:microsoft.com/office/officeart/2005/8/layout/orgChart1"/>
    <dgm:cxn modelId="{0D57E8AF-0CFC-44E5-969B-C404675F191E}" type="presParOf" srcId="{23B5A9C7-3D08-4FBC-9699-F3C59EC026F8}" destId="{6CDFD6D0-5BB4-4443-AF70-66A41126B7D6}" srcOrd="2" destOrd="0" presId="urn:microsoft.com/office/officeart/2005/8/layout/orgChart1"/>
    <dgm:cxn modelId="{3970B384-23ED-4CF9-BEB2-73DAFFD578BB}" type="presParOf" srcId="{2EB6A9C1-1422-418A-9AD9-38C45F8D0A34}" destId="{970758B6-C847-46A7-9ED8-8A997B2E9B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B9F70-752B-4617-96AB-B972CCEA7BA3}">
      <dsp:nvSpPr>
        <dsp:cNvPr id="0" name=""/>
        <dsp:cNvSpPr/>
      </dsp:nvSpPr>
      <dsp:spPr>
        <a:xfrm>
          <a:off x="3048000" y="373003"/>
          <a:ext cx="2276143" cy="21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57"/>
              </a:lnTo>
              <a:lnTo>
                <a:pt x="2276143" y="133257"/>
              </a:lnTo>
              <a:lnTo>
                <a:pt x="2276143" y="2111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9B139-A356-46C8-8CAB-077B67D7C94D}">
      <dsp:nvSpPr>
        <dsp:cNvPr id="0" name=""/>
        <dsp:cNvSpPr/>
      </dsp:nvSpPr>
      <dsp:spPr>
        <a:xfrm>
          <a:off x="3048000" y="373003"/>
          <a:ext cx="1133142" cy="21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57"/>
              </a:lnTo>
              <a:lnTo>
                <a:pt x="1133142" y="133257"/>
              </a:lnTo>
              <a:lnTo>
                <a:pt x="1133142" y="2111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606CD-38F6-4474-9435-703D484AA298}">
      <dsp:nvSpPr>
        <dsp:cNvPr id="0" name=""/>
        <dsp:cNvSpPr/>
      </dsp:nvSpPr>
      <dsp:spPr>
        <a:xfrm>
          <a:off x="302824" y="955341"/>
          <a:ext cx="241545" cy="2845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026"/>
              </a:lnTo>
              <a:lnTo>
                <a:pt x="241545" y="28450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F858-878F-4633-914B-546AFA04A6BB}">
      <dsp:nvSpPr>
        <dsp:cNvPr id="0" name=""/>
        <dsp:cNvSpPr/>
      </dsp:nvSpPr>
      <dsp:spPr>
        <a:xfrm>
          <a:off x="302824" y="955341"/>
          <a:ext cx="241545" cy="231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007"/>
              </a:lnTo>
              <a:lnTo>
                <a:pt x="241545" y="231800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AF733-B077-4617-A01A-3090D51AE00A}">
      <dsp:nvSpPr>
        <dsp:cNvPr id="0" name=""/>
        <dsp:cNvSpPr/>
      </dsp:nvSpPr>
      <dsp:spPr>
        <a:xfrm>
          <a:off x="302824" y="955341"/>
          <a:ext cx="241545" cy="179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988"/>
              </a:lnTo>
              <a:lnTo>
                <a:pt x="241545" y="17909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16AF7-73C6-465C-BADF-6670525F80EB}">
      <dsp:nvSpPr>
        <dsp:cNvPr id="0" name=""/>
        <dsp:cNvSpPr/>
      </dsp:nvSpPr>
      <dsp:spPr>
        <a:xfrm>
          <a:off x="302824" y="955341"/>
          <a:ext cx="241545" cy="126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969"/>
              </a:lnTo>
              <a:lnTo>
                <a:pt x="241545" y="126396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242AF-48F2-452D-AD36-ECA8D22DE2E5}">
      <dsp:nvSpPr>
        <dsp:cNvPr id="0" name=""/>
        <dsp:cNvSpPr/>
      </dsp:nvSpPr>
      <dsp:spPr>
        <a:xfrm>
          <a:off x="302824" y="955341"/>
          <a:ext cx="241545" cy="736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950"/>
              </a:lnTo>
              <a:lnTo>
                <a:pt x="241545" y="73695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48782-D5A7-4617-B717-BDA37C0F04F8}">
      <dsp:nvSpPr>
        <dsp:cNvPr id="0" name=""/>
        <dsp:cNvSpPr/>
      </dsp:nvSpPr>
      <dsp:spPr>
        <a:xfrm>
          <a:off x="302824" y="955341"/>
          <a:ext cx="241545" cy="209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931"/>
              </a:lnTo>
              <a:lnTo>
                <a:pt x="241545" y="20993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CFE4C-8920-45DD-AAA6-9A64D40F6974}">
      <dsp:nvSpPr>
        <dsp:cNvPr id="0" name=""/>
        <dsp:cNvSpPr/>
      </dsp:nvSpPr>
      <dsp:spPr>
        <a:xfrm>
          <a:off x="599736" y="373003"/>
          <a:ext cx="2448263" cy="211197"/>
        </a:xfrm>
        <a:custGeom>
          <a:avLst/>
          <a:gdLst/>
          <a:ahLst/>
          <a:cxnLst/>
          <a:rect l="0" t="0" r="0" b="0"/>
          <a:pathLst>
            <a:path>
              <a:moveTo>
                <a:pt x="2448263" y="0"/>
              </a:moveTo>
              <a:lnTo>
                <a:pt x="2448263" y="133257"/>
              </a:lnTo>
              <a:lnTo>
                <a:pt x="0" y="133257"/>
              </a:lnTo>
              <a:lnTo>
                <a:pt x="0" y="2111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30439-04F7-4963-ACEE-2A2B88BE416E}">
      <dsp:nvSpPr>
        <dsp:cNvPr id="0" name=""/>
        <dsp:cNvSpPr/>
      </dsp:nvSpPr>
      <dsp:spPr>
        <a:xfrm>
          <a:off x="2676859" y="1863"/>
          <a:ext cx="742280" cy="371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Object</a:t>
          </a:r>
          <a:endParaRPr lang="en-US" sz="1200" kern="1200" dirty="0"/>
        </a:p>
      </dsp:txBody>
      <dsp:txXfrm>
        <a:off x="2676859" y="1863"/>
        <a:ext cx="742280" cy="371140"/>
      </dsp:txXfrm>
    </dsp:sp>
    <dsp:sp modelId="{B21D90B5-40ED-447A-A411-C69B32D855AB}">
      <dsp:nvSpPr>
        <dsp:cNvPr id="0" name=""/>
        <dsp:cNvSpPr/>
      </dsp:nvSpPr>
      <dsp:spPr>
        <a:xfrm>
          <a:off x="228596" y="584200"/>
          <a:ext cx="742280" cy="3711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</a:t>
          </a:r>
          <a:endParaRPr lang="en-US" sz="1200" kern="1200" dirty="0"/>
        </a:p>
      </dsp:txBody>
      <dsp:txXfrm>
        <a:off x="228596" y="584200"/>
        <a:ext cx="742280" cy="371140"/>
      </dsp:txXfrm>
    </dsp:sp>
    <dsp:sp modelId="{963C35FE-5FFC-4D67-9AF0-CA406029520F}">
      <dsp:nvSpPr>
        <dsp:cNvPr id="0" name=""/>
        <dsp:cNvSpPr/>
      </dsp:nvSpPr>
      <dsp:spPr>
        <a:xfrm>
          <a:off x="544370" y="979702"/>
          <a:ext cx="742280" cy="3711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Byte</a:t>
          </a:r>
          <a:endParaRPr lang="en-US" sz="1200" kern="1200" dirty="0"/>
        </a:p>
      </dsp:txBody>
      <dsp:txXfrm>
        <a:off x="544370" y="979702"/>
        <a:ext cx="742280" cy="371140"/>
      </dsp:txXfrm>
    </dsp:sp>
    <dsp:sp modelId="{3469B537-A977-4D16-BD6F-7251C79B6087}">
      <dsp:nvSpPr>
        <dsp:cNvPr id="0" name=""/>
        <dsp:cNvSpPr/>
      </dsp:nvSpPr>
      <dsp:spPr>
        <a:xfrm>
          <a:off x="544370" y="1506721"/>
          <a:ext cx="742280" cy="3711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Short</a:t>
          </a:r>
          <a:endParaRPr lang="en-US" sz="1200" kern="1200" dirty="0"/>
        </a:p>
      </dsp:txBody>
      <dsp:txXfrm>
        <a:off x="544370" y="1506721"/>
        <a:ext cx="742280" cy="371140"/>
      </dsp:txXfrm>
    </dsp:sp>
    <dsp:sp modelId="{612187FC-4B9E-4C35-839A-A911B08813B2}">
      <dsp:nvSpPr>
        <dsp:cNvPr id="0" name=""/>
        <dsp:cNvSpPr/>
      </dsp:nvSpPr>
      <dsp:spPr>
        <a:xfrm>
          <a:off x="544370" y="2033740"/>
          <a:ext cx="742280" cy="3711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Integer</a:t>
          </a:r>
          <a:endParaRPr lang="en-US" sz="1200" kern="1200" dirty="0"/>
        </a:p>
      </dsp:txBody>
      <dsp:txXfrm>
        <a:off x="544370" y="2033740"/>
        <a:ext cx="742280" cy="371140"/>
      </dsp:txXfrm>
    </dsp:sp>
    <dsp:sp modelId="{EB6014E0-56B8-4918-9436-2FEB4C61E2A9}">
      <dsp:nvSpPr>
        <dsp:cNvPr id="0" name=""/>
        <dsp:cNvSpPr/>
      </dsp:nvSpPr>
      <dsp:spPr>
        <a:xfrm>
          <a:off x="544370" y="2560759"/>
          <a:ext cx="742280" cy="3711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Long</a:t>
          </a:r>
          <a:endParaRPr lang="en-US" sz="1200" kern="1200" dirty="0"/>
        </a:p>
      </dsp:txBody>
      <dsp:txXfrm>
        <a:off x="544370" y="2560759"/>
        <a:ext cx="742280" cy="371140"/>
      </dsp:txXfrm>
    </dsp:sp>
    <dsp:sp modelId="{35AABD88-8F3D-40AA-BC4F-D531ADF55491}">
      <dsp:nvSpPr>
        <dsp:cNvPr id="0" name=""/>
        <dsp:cNvSpPr/>
      </dsp:nvSpPr>
      <dsp:spPr>
        <a:xfrm>
          <a:off x="544370" y="3087778"/>
          <a:ext cx="742280" cy="3711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Float</a:t>
          </a:r>
          <a:endParaRPr lang="en-US" sz="1200" kern="1200" dirty="0"/>
        </a:p>
      </dsp:txBody>
      <dsp:txXfrm>
        <a:off x="544370" y="3087778"/>
        <a:ext cx="742280" cy="371140"/>
      </dsp:txXfrm>
    </dsp:sp>
    <dsp:sp modelId="{752DCB3A-3FD1-4D48-B1D2-CCB1D82D3B5D}">
      <dsp:nvSpPr>
        <dsp:cNvPr id="0" name=""/>
        <dsp:cNvSpPr/>
      </dsp:nvSpPr>
      <dsp:spPr>
        <a:xfrm>
          <a:off x="544370" y="3614797"/>
          <a:ext cx="742280" cy="3711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Double</a:t>
          </a:r>
          <a:endParaRPr lang="en-US" sz="1200" kern="1200" dirty="0"/>
        </a:p>
      </dsp:txBody>
      <dsp:txXfrm>
        <a:off x="544370" y="3614797"/>
        <a:ext cx="742280" cy="371140"/>
      </dsp:txXfrm>
    </dsp:sp>
    <dsp:sp modelId="{8A521735-1BC3-4775-9905-CF2C1EDE73E5}">
      <dsp:nvSpPr>
        <dsp:cNvPr id="0" name=""/>
        <dsp:cNvSpPr/>
      </dsp:nvSpPr>
      <dsp:spPr>
        <a:xfrm>
          <a:off x="3810002" y="584200"/>
          <a:ext cx="742280" cy="3711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Boolean</a:t>
          </a:r>
          <a:endParaRPr lang="en-US" sz="1200" kern="1200" dirty="0"/>
        </a:p>
      </dsp:txBody>
      <dsp:txXfrm>
        <a:off x="3810002" y="584200"/>
        <a:ext cx="742280" cy="371140"/>
      </dsp:txXfrm>
    </dsp:sp>
    <dsp:sp modelId="{1D723ED1-ABA8-4C16-8FC7-57135C2DD7A0}">
      <dsp:nvSpPr>
        <dsp:cNvPr id="0" name=""/>
        <dsp:cNvSpPr/>
      </dsp:nvSpPr>
      <dsp:spPr>
        <a:xfrm>
          <a:off x="4953002" y="584200"/>
          <a:ext cx="742280" cy="3711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Character</a:t>
          </a:r>
          <a:endParaRPr lang="en-US" sz="1200" kern="1200" dirty="0"/>
        </a:p>
      </dsp:txBody>
      <dsp:txXfrm>
        <a:off x="4953002" y="584200"/>
        <a:ext cx="742280" cy="371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F733-B077-4617-A01A-3090D51AE00A}">
      <dsp:nvSpPr>
        <dsp:cNvPr id="0" name=""/>
        <dsp:cNvSpPr/>
      </dsp:nvSpPr>
      <dsp:spPr>
        <a:xfrm>
          <a:off x="1989523" y="1390363"/>
          <a:ext cx="501525" cy="2318546"/>
        </a:xfrm>
        <a:custGeom>
          <a:avLst/>
          <a:gdLst/>
          <a:ahLst/>
          <a:cxnLst/>
          <a:rect l="0" t="0" r="0" b="0"/>
          <a:pathLst>
            <a:path>
              <a:moveTo>
                <a:pt x="501525" y="0"/>
              </a:moveTo>
              <a:lnTo>
                <a:pt x="501525" y="2318546"/>
              </a:lnTo>
              <a:lnTo>
                <a:pt x="0" y="23185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16AF7-73C6-465C-BADF-6670525F80EB}">
      <dsp:nvSpPr>
        <dsp:cNvPr id="0" name=""/>
        <dsp:cNvSpPr/>
      </dsp:nvSpPr>
      <dsp:spPr>
        <a:xfrm>
          <a:off x="1989523" y="1390363"/>
          <a:ext cx="501525" cy="1606608"/>
        </a:xfrm>
        <a:custGeom>
          <a:avLst/>
          <a:gdLst/>
          <a:ahLst/>
          <a:cxnLst/>
          <a:rect l="0" t="0" r="0" b="0"/>
          <a:pathLst>
            <a:path>
              <a:moveTo>
                <a:pt x="501525" y="0"/>
              </a:moveTo>
              <a:lnTo>
                <a:pt x="501525" y="1606608"/>
              </a:lnTo>
              <a:lnTo>
                <a:pt x="0" y="160660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242AF-48F2-452D-AD36-ECA8D22DE2E5}">
      <dsp:nvSpPr>
        <dsp:cNvPr id="0" name=""/>
        <dsp:cNvSpPr/>
      </dsp:nvSpPr>
      <dsp:spPr>
        <a:xfrm>
          <a:off x="1753180" y="1390363"/>
          <a:ext cx="737868" cy="894670"/>
        </a:xfrm>
        <a:custGeom>
          <a:avLst/>
          <a:gdLst/>
          <a:ahLst/>
          <a:cxnLst/>
          <a:rect l="0" t="0" r="0" b="0"/>
          <a:pathLst>
            <a:path>
              <a:moveTo>
                <a:pt x="737868" y="0"/>
              </a:moveTo>
              <a:lnTo>
                <a:pt x="737868" y="894670"/>
              </a:lnTo>
              <a:lnTo>
                <a:pt x="0" y="89467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48782-D5A7-4617-B717-BDA37C0F04F8}">
      <dsp:nvSpPr>
        <dsp:cNvPr id="0" name=""/>
        <dsp:cNvSpPr/>
      </dsp:nvSpPr>
      <dsp:spPr>
        <a:xfrm>
          <a:off x="1753180" y="1390363"/>
          <a:ext cx="737868" cy="182732"/>
        </a:xfrm>
        <a:custGeom>
          <a:avLst/>
          <a:gdLst/>
          <a:ahLst/>
          <a:cxnLst/>
          <a:rect l="0" t="0" r="0" b="0"/>
          <a:pathLst>
            <a:path>
              <a:moveTo>
                <a:pt x="737868" y="0"/>
              </a:moveTo>
              <a:lnTo>
                <a:pt x="737868" y="182732"/>
              </a:lnTo>
              <a:lnTo>
                <a:pt x="0" y="1827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CFE4C-8920-45DD-AAA6-9A64D40F6974}">
      <dsp:nvSpPr>
        <dsp:cNvPr id="0" name=""/>
        <dsp:cNvSpPr/>
      </dsp:nvSpPr>
      <dsp:spPr>
        <a:xfrm>
          <a:off x="2846420" y="501364"/>
          <a:ext cx="91440" cy="387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76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30439-04F7-4963-ACEE-2A2B88BE416E}">
      <dsp:nvSpPr>
        <dsp:cNvPr id="0" name=""/>
        <dsp:cNvSpPr/>
      </dsp:nvSpPr>
      <dsp:spPr>
        <a:xfrm>
          <a:off x="2390775" y="0"/>
          <a:ext cx="1002729" cy="501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Object</a:t>
          </a:r>
          <a:endParaRPr lang="en-US" sz="1200" kern="1200" dirty="0"/>
        </a:p>
      </dsp:txBody>
      <dsp:txXfrm>
        <a:off x="2390775" y="0"/>
        <a:ext cx="1002729" cy="501364"/>
      </dsp:txXfrm>
    </dsp:sp>
    <dsp:sp modelId="{B21D90B5-40ED-447A-A411-C69B32D855AB}">
      <dsp:nvSpPr>
        <dsp:cNvPr id="0" name=""/>
        <dsp:cNvSpPr/>
      </dsp:nvSpPr>
      <dsp:spPr>
        <a:xfrm>
          <a:off x="2390775" y="888998"/>
          <a:ext cx="1002729" cy="50136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</a:t>
          </a:r>
          <a:endParaRPr lang="en-US" sz="1200" kern="1200" dirty="0"/>
        </a:p>
      </dsp:txBody>
      <dsp:txXfrm>
        <a:off x="2390775" y="888998"/>
        <a:ext cx="1002729" cy="501364"/>
      </dsp:txXfrm>
    </dsp:sp>
    <dsp:sp modelId="{963C35FE-5FFC-4D67-9AF0-CA406029520F}">
      <dsp:nvSpPr>
        <dsp:cNvPr id="0" name=""/>
        <dsp:cNvSpPr/>
      </dsp:nvSpPr>
      <dsp:spPr>
        <a:xfrm>
          <a:off x="520936" y="1322413"/>
          <a:ext cx="1232244" cy="5013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BigDecimal</a:t>
          </a:r>
          <a:endParaRPr lang="en-US" sz="1200" kern="1200" dirty="0"/>
        </a:p>
      </dsp:txBody>
      <dsp:txXfrm>
        <a:off x="520936" y="1322413"/>
        <a:ext cx="1232244" cy="501364"/>
      </dsp:txXfrm>
    </dsp:sp>
    <dsp:sp modelId="{3469B537-A977-4D16-BD6F-7251C79B6087}">
      <dsp:nvSpPr>
        <dsp:cNvPr id="0" name=""/>
        <dsp:cNvSpPr/>
      </dsp:nvSpPr>
      <dsp:spPr>
        <a:xfrm>
          <a:off x="520936" y="2034351"/>
          <a:ext cx="1232244" cy="5013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BigInteger</a:t>
          </a:r>
          <a:endParaRPr lang="en-US" sz="1200" kern="1200" dirty="0"/>
        </a:p>
      </dsp:txBody>
      <dsp:txXfrm>
        <a:off x="520936" y="2034351"/>
        <a:ext cx="1232244" cy="501364"/>
      </dsp:txXfrm>
    </dsp:sp>
    <dsp:sp modelId="{612187FC-4B9E-4C35-839A-A911B08813B2}">
      <dsp:nvSpPr>
        <dsp:cNvPr id="0" name=""/>
        <dsp:cNvSpPr/>
      </dsp:nvSpPr>
      <dsp:spPr>
        <a:xfrm>
          <a:off x="520936" y="2746289"/>
          <a:ext cx="1468587" cy="5013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AtomicInteger</a:t>
          </a:r>
          <a:endParaRPr lang="en-US" sz="1200" kern="1200" dirty="0"/>
        </a:p>
      </dsp:txBody>
      <dsp:txXfrm>
        <a:off x="520936" y="2746289"/>
        <a:ext cx="1468587" cy="501364"/>
      </dsp:txXfrm>
    </dsp:sp>
    <dsp:sp modelId="{EB6014E0-56B8-4918-9436-2FEB4C61E2A9}">
      <dsp:nvSpPr>
        <dsp:cNvPr id="0" name=""/>
        <dsp:cNvSpPr/>
      </dsp:nvSpPr>
      <dsp:spPr>
        <a:xfrm>
          <a:off x="520936" y="3458227"/>
          <a:ext cx="1468587" cy="5013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AtomicLong</a:t>
          </a:r>
          <a:endParaRPr lang="en-US" sz="1200" kern="1200" dirty="0"/>
        </a:p>
      </dsp:txBody>
      <dsp:txXfrm>
        <a:off x="520936" y="3458227"/>
        <a:ext cx="1468587" cy="501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4775" y="26216"/>
            <a:ext cx="12001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Wrapper Class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1794499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200" y="1485900"/>
            <a:ext cx="607859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boolean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1485900"/>
            <a:ext cx="679994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/>
            <a:r>
              <a:rPr lang="en-US" sz="1000" dirty="0" smtClean="0"/>
              <a:t>character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83078" y="1515188"/>
            <a:ext cx="417102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byte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75062" y="2057400"/>
            <a:ext cx="457176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short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062" y="2590800"/>
            <a:ext cx="324128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int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3078" y="3124200"/>
            <a:ext cx="409086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long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983078" y="3657600"/>
            <a:ext cx="423514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float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83078" y="4218860"/>
            <a:ext cx="546945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double</a:t>
            </a:r>
            <a:endParaRPr lang="en-US" sz="1000" dirty="0"/>
          </a:p>
        </p:txBody>
      </p:sp>
      <p:sp>
        <p:nvSpPr>
          <p:cNvPr id="22" name="Flowchart: Terminator 21"/>
          <p:cNvSpPr/>
          <p:nvPr/>
        </p:nvSpPr>
        <p:spPr>
          <a:xfrm>
            <a:off x="5366294" y="426975"/>
            <a:ext cx="37338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Wrapper classes are belongs to java.lang  package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63755" y="896874"/>
            <a:ext cx="914400" cy="306324"/>
          </a:xfrm>
          <a:prstGeom prst="wedgeRoundRectCallout">
            <a:avLst>
              <a:gd name="adj1" fmla="val 100000"/>
              <a:gd name="adj2" fmla="val 6561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abstract class</a:t>
            </a:r>
            <a:endParaRPr lang="en-US" sz="1000" dirty="0"/>
          </a:p>
        </p:txBody>
      </p:sp>
      <p:sp>
        <p:nvSpPr>
          <p:cNvPr id="23" name="Flowchart: Terminator 22"/>
          <p:cNvSpPr/>
          <p:nvPr/>
        </p:nvSpPr>
        <p:spPr>
          <a:xfrm>
            <a:off x="5114925" y="3247310"/>
            <a:ext cx="3733800" cy="1368647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These </a:t>
            </a:r>
            <a:r>
              <a:rPr lang="en-US" sz="1000" dirty="0"/>
              <a:t>Wrapper </a:t>
            </a:r>
            <a:r>
              <a:rPr lang="en-US" sz="1000" dirty="0" smtClean="0"/>
              <a:t>classes </a:t>
            </a:r>
            <a:r>
              <a:rPr lang="en-US" sz="1000" dirty="0"/>
              <a:t>"wrap" the primitive in an object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 Often, the wrapping is done by the compiler—if you use a primitive where an object is expected, the compiler </a:t>
            </a:r>
            <a:r>
              <a:rPr lang="en-US" sz="1000" i="1" dirty="0"/>
              <a:t>boxes</a:t>
            </a:r>
            <a:r>
              <a:rPr lang="en-US" sz="1000" dirty="0"/>
              <a:t> the primitive in its wrapper class for you. Similarly, if you use a number object when a primitive is expected, the compiler </a:t>
            </a:r>
            <a:r>
              <a:rPr lang="en-US" sz="1000" i="1" dirty="0"/>
              <a:t>unboxes</a:t>
            </a:r>
            <a:r>
              <a:rPr lang="en-US" sz="1000" dirty="0"/>
              <a:t> the object for you.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4775" y="26216"/>
            <a:ext cx="12001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Wrapper Class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42329587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5181600" y="1295400"/>
            <a:ext cx="914400" cy="306324"/>
          </a:xfrm>
          <a:prstGeom prst="wedgeRoundRectCallout">
            <a:avLst>
              <a:gd name="adj1" fmla="val -80208"/>
              <a:gd name="adj2" fmla="val 438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abstract class</a:t>
            </a:r>
            <a:endParaRPr lang="en-US" sz="10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4572000" y="2514600"/>
            <a:ext cx="4191000" cy="12192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BigDecimal</a:t>
            </a:r>
            <a:r>
              <a:rPr lang="en-US" sz="1200" dirty="0"/>
              <a:t> and </a:t>
            </a:r>
            <a:r>
              <a:rPr lang="en-US" sz="1200" dirty="0"/>
              <a:t>BigInteger</a:t>
            </a:r>
            <a:r>
              <a:rPr lang="en-US" sz="1200" dirty="0"/>
              <a:t> are used for high-precision calculations.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AtomicInteger</a:t>
            </a:r>
            <a:r>
              <a:rPr lang="en-US" sz="1200" dirty="0"/>
              <a:t> </a:t>
            </a:r>
            <a:r>
              <a:rPr lang="en-US" sz="1200" dirty="0" smtClean="0"/>
              <a:t>and AtomicLong</a:t>
            </a:r>
            <a:r>
              <a:rPr lang="en-US" sz="1200" dirty="0"/>
              <a:t> are used for multi-threaded applications.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5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4775" y="26216"/>
            <a:ext cx="12001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Wrapper Class</a:t>
            </a:r>
            <a:endParaRPr lang="en-US" sz="1200" dirty="0"/>
          </a:p>
        </p:txBody>
      </p:sp>
      <p:sp>
        <p:nvSpPr>
          <p:cNvPr id="5" name="AutoShape 2" descr="data:image/png;base64,iVBORw0KGgoAAAANSUhEUgAAAVYAAACTCAMAAADiI8ECAAACc1BMVEX///9zc3O+0Oa7zuaowd+RqsiToK/m7PX5+v3G1ejy9fro6+7B0+eeudrg6PLK2Or8/frU4O6Qpb6cqLYAAADa5sPb58TN3qvt8uLT4rbc58i7zZexv5SirY3f4tmSrs/d4eavxuKKmKiutp74+vPj7NPm6evM09zo8NzT4fP09PSDg4PW285oaGienp6ersLY2NjGxsaOjo53n9IAACoAACJIIk///+Xy//++kGRGYpz89tg9J13dw5mEi5rq//8YAAD/7dfE5/M5AAAAAEYsAADxtoB4gIvLl3Ha8v/E3fwAAFgAABAcAAAAADWws7YAABpPUlUAFCUAACTJv7isdVYUL0uUZkZOaHpCQzg6UleMn8Ky1/OYzeAYH0Coh2iWg1e6p4oKP29AcKQFO39knNvm0bamhGVOIQB9Xi9YhL1rOQAARXdAPz/GpH8pRmU8HAB4haY9T157RQBWMwC2pnBXcZBdkLQZABBITlsAInY8OUYaNTydaye+5/wxKR8dFzOay/YqEwBZREFcmNdjho8rJgoqQFgVOFdnp8hQTloAUF1QMkGsdStFNiIfEQDMtZSWXjBmaV61p5tuTSUAVo0scpEAIVTXvYfE+P6bknIAQ4CDt/RIAACNZSQvABZ8mpRPPhWnYQFPWIaQUzv05qs5XqLGnFKMYVz+4LKTfXw+fb5aNSusZjhfKD/PtWxtY0tsaIJFGCFkRlBnMzFjIxObaxx0KQZlISUzMXJTPD2pa0aPjXqTRQA4XYVTEC8xJy6fxKdUQmLj0I5hXjye2thfkalQXk8AJCKSfGymzs1kpK7I/uzJvo14TFIdAD9GAEH7w/SBAAAVXklEQVR4nO2di18T557GJyQQCLniIEjb3BwSEkjIRUtSmoSgiKFKxEaDEhBBg0q5eINalTZFq3iOFggUtR5PXcVb1eppXXtaluOqaxe03f2T9p0kk0wgtzckwbrz+PlMknfmed/ffOd1MjGZRwShRIkSJUqUKKVD/KS03FW/6eKvKkpGZctd9xsuflFZMbxWlS533W+4+EVYEq7CkpQX8nYJYE3izLry3eWu+w0XhTUtSgorn8IaRzhWzC8/Ma/Y97zKyybaAyvJLwoprLHFLyoO0rqsOlfLf9Lqe151e4RMFXveqSS9orDGUQhrlXEQm35muzEfmJFYONZJA4U1cYWuW62PLxVjztYbc+PHa61ztH2viq3tquPzxWXO32i1xhfbVY9eh65bKayxFcLq/hfAtq21uxK7+LK4GDO+qjKOFJv6LCdfFpcJwWzFyB8HKKyxxS8qLfPL/dPr4qob8zfmi593lpUVG1+t3N88M6MW/jwPVhY/ny0uC4rCGk8hrCVXR8qmj9U+nq8yvgQvja9KfY9lY/NlpaVlzz8pI4nCGkf8opLSgAonxo/Zqw7vfDFQAV4BrO4J1XhOadG9cdp86aqJcdVrYstSCmsckbCSVFix0vkqQjuFNUHxiwpLFuv3hy9OR2gOqojCGluRsQKtpLAuQQArvFZSWOOIX7QqCa4U1jiisKZFAGsSorDGEb+w6J0kRGGNJ+F70XQ56pr33lvuqt94KYVRND4ebQ3Qclf9p1W5TFa+3DW8fdKqEUStXe4q3jYpafiSplzuOt4y6TT4UqNb7jreLmkDPKnTQCqVTyOe0WTLWcdbpnIN8UxDXQ2kTLIemkqlamoCC1oP9a6VMilxae2+h+Wu5W2Tlnq7SocorGkRhTUtorCmRRTWtIjCmhb9P8eqVNHSoqamOBukYNw3+MjJ1Mszbgo+1y5X6YmIwpoWUVjTIgprWkRhTYsorGkRhTUtorAuQeT7d8JVoYtx538KRpZwIiu7IHK7hGxmcmNJrou1npWC4uOp9J2oURTvRk+peCcFI0sELBhxw7ByJPRYirWWw0tB8fFUujIJE78oBSNLBFCbMznkWcZgJj1uXkawFiaRVoO9k4LfoAGsuYkLYbaISealYM1ecunxlSTWiqWPDIc1l5ktJpkBVhgz+fjkFSy99rgqLYSnmiqsUDgWYOUmSXU5sC5MrIiWYJEqrP43o9zE3rIiY2VBc2VnCGvwdn6vDXPLSbf3W3+6hEVUcWqwslhHURSdtJDguVF01hIZa/i5lQualF61hO+QxDgswkrDwqbcrMxgDcKartFjt/Qkeu73LenEygNYG12/o0MsjVzOYuZr5AJWvmb/rIXJkoEGllgOGmRiMVgymSxBOFZwTKrvbe05PvTkeyQqVcP5PYuPUWawriI+EGAbXgwU//pfo1mYu9Jtn9HOzD//oLcezN7ecilWpXbTpFxiyxRhZTKPbjn9sNPiXYeiI7ZtKNrWylTun7Ux3UdQtFV2GDS4erd8hXbYmEymIPwkIGCyehs9uUJb9zd3zQ1Kb3k5h+kuEJZnG0bry6U2Jna3XCTzHmkDzzFveYFFqBaoD+L9sOiZwRr85LTtP58JH1RcbS2+NWjs6Jo6+vKHNZLnk8VdlVXn9dPrml+PvSK2LEsJ1jwu9+im5vE180c6ub3rd6Me7PAepgxgFU5MyrumGsR2x7pTuzfpRzd7wIemRVjzr04CTNgNtLm/UzynGkc9o/99fMcmz6iK1t8p279V9f783LU21UHbybO0/kHhvjNN6F6AlZlhrNXD8zfevV7x4DWYsldHjCPGVsBx+lv3P8bHT9c+n6otrhCmFisbYG0cEu47eE1vMzVeXj/EPP+ZDcdacQ2ccqe098Dy1O6zDaOfesBHTl44Vh5XDLByuVj3pM05qXCoxmv2jqKDMjtPMwewOuquMMUC5vk9YOpv7qP1f6bZN6vQZuGfXTOElchImD526dZvL4u+LZ5eX/HHKufr2/M/ysvAlO2sAit7vyHHKZSmBGuWQHF0bcFltHV/R87EJ9q6TnXdoFZ9rS+Ht79jxQpJSc0re92p3W2e3TUegUCwEKuA297oYTpqu7/Pd06urjmt27x3tJHB5Zb9rVmHY9Xb5LXck3ts3MKaWZ2uxbFPD5CCfjKG1X8vf5lpoNRU9/J5h/vhidWP3M9WnVt1fH50fP73D0sqKkqNg6Tb/lOElS5QvHe8Z3u2Qj7R08FWeHc8Haj1Pu3peXpF8/DE0wHe3NOOF3pvn8d7HMeaF441TyCouLCl54yr+6bMOaldd+JYDY5VIBAeOXGs/6a4He2ZalW0oydmh8a29vQMOvr1Ar8kGcFaRMBya0tLVleU7tYVelfZS8Cfld4ZdUlpye8zM/bS0QpynEJJarDyeDwFkG/pWwj8DQIesVAIfGtAOy8rHGsWWC9XSzlitUhgz+bZpQVqhlaKt2qlBXaRQmiWing8sEUBW6yWSjlyNQPvhcfLGNbQ/fwAWIBbEGBJ4CX5tv8UYZXkwYgejpXOS1YZwhorNyGKClOElQ2hhVihjglZjMxgXQmvFGHNgtFCrDCHJEwZwprEff9vAFY4M1lvPdaY/8C/6B/8F2KFcof0BmNdlRKsDAmMGAuwJkmVTs8M1ujfZcVQKrCyOSIohWHlcBjJipMJrFjpu8koBVgRpRROYpKXm1eQvFJQe3ytjqKZ36KtAUoF1lwxnMJu5crPWZG0UlB7fEX5BkBJ09mjf82VkcpiKtkvXfDvXZZRag1Snon7fTULv0O1auXJ77jGsLRq0i38JzsZud/3RuuCBuvq9dxkO+P/XLvEctIrpQpf2u3pH2kRVqTq/bcWayBHIQO3/TvVtHO1yJ1mWouB36t6JAhgvaOiZSP8XnzdnJf2yBa/I8e4agj5wzt+0MIfpalaEdN3d8dFaS8fSkTqRwZCgMYGkYuD1R9asMOtGw4gd57ZfFit1w3IjaFqBWK6bnjSgvw6ErcfU4cFkSNPRGD6V/EQ6/9aNkw1TH+UwOHInJTBlIr0nwbASWD6pmkQcBl0DiHY7QYf1udTNJrKhU3UP5w1PK5FjPGxbtSDBf+nWuR+K9/ZPP4/lg2D6S4dVqQolbSHAAGsGzqnbyLILZHRg1QN41iZiGkPvs6oR+4ArEOJzNaNOEX83Hq/1fQBYn3w5mFVqsuBaE/xZXm67xy7P7D6kYI/9tJ73eIeXjHXgrhXb8lhY7c67SsMpuv2sVnDkyHkfnysVX9IvRzkMY7V+qPd2WjZ0JnmypOTMjNxKpgGv3LFNGIWGFIjRhChRgZaQLMY4WvEynxElosoE/ipL3AYAtvKNPkyBMtPe+3JiMqsS4sorGkRhTUtorCmRRTWtIjCmhZl6ALrjZRy6UkR0aTqSV/fadcSsS7tNsRkR0/O5//HRnjpNPG3WWhZ4kfuPxNWGYU1HT4Ka1p8FNa0+CisafFRWNPio7CmxZf/5mJlLpB8xcKWcOVGtgVUH83GimmL6ottE8exsaKslsqhbTncKH3hWkyVJYqSxBFFIm5yNn+CAgvOxREFAhBgbYFcCwlklQy/LS+CjRHLt/g3MywG3OSW+A9NLgPu5zd0AiucjUdghUtD4dL9jxK4X10wCaxwaRaRWMDuqCQr0BXcjtIlgdHgbHkM/ykN0ibg+G2QKSNckd8GiZUlEi9ug5x2kkrfAzRW/09AYbHyspPCys32/3YGFmuL/ztAaKzyxW0MuFiCEFaoHyrS/TaAFWq0PAIrE8omCGKFsgWx5kHZImKF3NEg1vAdjdeJhMAKxyfDWLPJWBPmEgVrUMoKu92uCEQ/YHZupJwCgg+DGXQ57JUWLOgjFOYnYWWxhGAUeyCyKteRFzUSAYgdxEpqdC8OoFigEFZSkXa7DYzMDt8yLMxCICKwEpawHAylg+5vXhGe1MCMgxVrR0/UEAkcd7a4ImVrhGZroCG3C336VFRad2XB1uF+Mlb3PRT9IrDS2q2PxSiIlXyIb30UOSQkpAhYu7d83tjqvoAOhHkNYX0FsfrYW49s+XxTC2ljbGwS72kM/fhS2GiRsYauarH2WcsPU/NSBctqXj235bSOzXLrzLXkq2MWg5itxOVx1b4DSDG9dN2IroDLGsU393Lc5izH3JZ64CdsQay4DU/mAAfdq5O4Z/qbdQymVWcGe+LVgQfMq6v0BUu0WIAtK4CVQboYZxk/wle5dTqJAe+EwZKpdTqpjbQFj8DKI5pk3afwy3xs/4CNme/VSS0yMBoj3zvRqMsJOgXEuTULr9t6RJ9rnGoQqkFBFTkNQl2t8xu1roHFurjmEotJAsONiDVUsbIdRdHB0roR1rbJXcObjp1zmbY2D/fVkj9QLMLK3IWerVRUrNvahHp2o4cubG84/5e/9u/ZtWPTznOuoC0MK551kN+FnrjQYR/++kzTiPBIn2rtUO921YXG1pNnVXUj7v5DPagebEgnsApIJRg/AiAq9vX9hnJ2gU7ODo0dGt88RcLKDGLNC2I9jKLrXUzh/k5b/libqs6fbiGau/Bx08AQsZGCwEpn+rEyTWsqu7ePo4OjH3vcmz1OdGf/JwomwMp0f35ouG0oJtagZO1nKy83uk7usd4TMU2NLqbM2Vb/cC2HnFpIYOUIiBam9ip6oGKdvvhv+qsf2Nz9opOoR1PJxf0ho4Rs82HdNeXa3daA187sRQdom0/tOlN+rbOkpq+8f49736zAQQcbhrCSSgBYwaJxSHm48/KUa7St4XDzzKcicpF5QaxEi7h71l4p4OJY3Z/qWb3rhxw02ua9rPOfWUJGHvGWRcdfCY/obe7Gyx+7WCc/W/2Fx13ncX5rMzXSmUcB1va1zSpw4H02QUSswYoFsvZPbKObRe6/f9cxJDCtbWXK9rfV15vp5PDHhVgFGonN4NyjXXcFxzppc38pOonvts8fxeafrZ807G7zCI8M2rhH0YH6ek5vX/1BWyE6W19/0NGv99tCWElc/VjXuGQAawfoxOVsrm+xkYsMYs3iBpIUxN0HQDUKGY51sx6cR1bXnC7fvJd53lerX8BGwirQgCPe1bF7i4d1cs/qL1y7UY9z0ta7XoLP1vz2j0HJDG4srEGJ29FjX3UMafajB7gKd82J457dm441DbgEJAX58PyvFRXDPTs+HayouyJcd8pbc+bzjqGTn4FCFe7NJ3wZE4ttjuEvNx1v7erwYZ3Y2jOoPXKm6Vhr1/ampoO2se1N50YcXwaCJSQEVl6oAoUR3dnTqd23fcea1l2gk8b5x4eajmWTi8wKYiVaNN0HQFHenpqthzzONT2g4HU7m2r2giO6szm4f2wCq8RnObK152u9uHv7jrUjjrozXwOsa3tqBiqGv0J79I4LYMyAkRcRayhuQGA3mw+yFdyu9S4BT+E1myUKh9ksZZMSCQg+uZy8QAu+SYtCrmOIdRzgkbIV3hY8FcLnFyywsYBNoTVLzWaXvYCtlTbgbhFoMZvpXbM5c1tEYrXZHAyWCGHNEwRLwC3mbNzDEPg6kT8cyNm/nh3aQkAnsNKJRrmaI/Dtn1naIFeDgsHzFjVHAZ4H9w8cjSBWHp6EASoRgD0DBYKqOGoXjgd/LTVzfGBcgd4jYs3jhYQHbnhr1uiDL/wLkjgEVnaYKfh8QWeEGGE2BWlVYBQF+DuC1sxKwm2SygDWLHINirDKFI7+TWjNAfIGBFb6wkSLwMChRVjF9CDWsB0gWRSLh+fx8iJjXSD5ChEvetJDEGsWTD5ECGt0mzZnRY4rfGQS1li9A2clm+wMzlbIlBHiupURA8BisSNiXZzmECuaI4QVKiAiSRuDwBovmiK8ZEkQK9RoIaxQtqyIWOGSHoJ86DAudnK2rBBWKFsIK6SNwAplo0fCKsqCSX0gY82AjYQVxkZgpUMlWpCxwtgiY4XoASjEB0ZZSdqCWGHjQgJYGZA2AiuULTJWyKQHgg9cWASHuMCCtQWwQtqIkwCkjTi3QgZhRMCam8XJhlIAax4jKRtPAmnzYwXXPlAq8GMVwNr8WLmwtsVYEUSeA6UVS7OJpXC2wNfz+XC2nMAdVEo4lzRgy10B54uEVZkPp6XZcpOzIZmx5SZno/6faUpvjxxJp0QgiBDu2+Og+A7o/7vDbU8mfMVtr8Qc9jwoj4McH8DX4rktVocddk/JeRwX9XDejQtvC+f3ehLxYScPEE+r6xMLQRC618P/pz93HsnlfGHvzQWtB2P2dJ8cUIL9Cy8PEzohySA3XKHnt07BeTcuGuzWFcjhq/sSzJao/hAeq78+0wfhrdOTMZODwrE+sPgejbBYnXdp52o3fI/wjdm7rvXRpAYrjfbIEtdmaqaJkI2PZp7VIm7V+IDFqvpONSubAz0UxI07ss5dAFXuukv7Zcj0cGvzo4QSZ3xYe5tVBUhv/cwvLsSkGn96IKYD03QNaAR+rFiX6hwbDDz+yNL7sC36Dt5R0f7RygfDVCLbOMiGQezHXbQBmx+rdSahuBe/fDEn1r9aqsBxubUX/D2+7ULiZz5Y710Cy42dBlNn1YMhxHiq+pqe/+9XEp2t+DT6dRA/iUDNVgCoqnvINyqeu/CTK6bDqnUO2Nk+rHw8AqPPJkTwCIwYs7XqpwYwWy92ItX3Lm0T4Vgfu5BfW31Y+ds8yMXORCOyfDEniPHKxUH/SaD67zQaLX6YjmOiMw+nYxqYBkO5b1YP45z5CWLFD75vNhigsN4aAdYrvlEN//by9+vx/mOm4EmgynkJzJeG3p3l90aQO9GxTt80AKxG8AZh9Pixgsn2wylfwVX3mmm0gkTfN8G5FQ/jGbg75Mda9UCRkI/v/tCC7+Bs9Yc25OL31cP4X2X++cRnq69sGKy5YLIg2FWPD2vxj3JN3JOt/y0VYAUupPqc7ecGPAdn+tvoWP9pQJ60/nAAHAdXEOv5ER9W7LYkmi2C7jdfngXXWP/xPXh+55m60rChT62Le/2DedUzB/HBTLOGjc0z123WX3xnSBPeQzyz1TvRp7b8Csr+xoB11ZsTObeOzqzVZSmdL/FRB5ENswanWZ0Tz7jxAF7pwymdzTosBadLY/3diRGk6na9Odq5ddvp+setVufp8oOI6ZBubBB7cvryByyremJWbblzXK1jJ1CqT3ylEkxsvnMIf6HE80yUyvy4Ux24wMc3fi54gn+o9T8Ge0jArETAsHx85ARG8/WL98wnRmVN/5Obe3FPvIFy/U4wAobXxVeyAkNGL43l2yl8J5T54KkS3xYv2PeQD3c10vsC9gJiuWV1qmgqznJXQYkSJUqUKP2Z9H8MimDE08QEn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1780401"/>
            <a:ext cx="8570421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As an argument of a method that expects an object (often used when manipulating collections of numbers</a:t>
            </a:r>
            <a:r>
              <a:rPr lang="en-US" sz="1200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use constants defined by the class, such as MIN_VALUE and MAX_VALUE, that provide the upper and lower bounds of the data type.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use class methods for converting values to and from other primitive types, for converting to and from strings, and for converting between number systems (decimal, octal, hexadecimal, binary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91797" y="1461700"/>
            <a:ext cx="544610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There are three reasons that you might use a </a:t>
            </a:r>
            <a:r>
              <a:rPr lang="en-US" sz="1200" dirty="0"/>
              <a:t>Number</a:t>
            </a:r>
            <a:r>
              <a:rPr lang="en-US" sz="1200" dirty="0"/>
              <a:t> object rather than a </a:t>
            </a:r>
            <a:r>
              <a:rPr lang="en-US" sz="1200" dirty="0" smtClean="0"/>
              <a:t>primitive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91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73107</TotalTime>
  <Words>95</Words>
  <Application>Microsoft Office PowerPoint</Application>
  <PresentationFormat>Custom</PresentationFormat>
  <Paragraphs>45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6444</cp:revision>
  <dcterms:created xsi:type="dcterms:W3CDTF">2006-08-16T00:00:00Z</dcterms:created>
  <dcterms:modified xsi:type="dcterms:W3CDTF">2016-01-27T08:49:04Z</dcterms:modified>
</cp:coreProperties>
</file>