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5"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10/13/2016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sp>
        <p:nvSpPr>
          <p:cNvPr id="2" name="TextBox 1"/>
          <p:cNvSpPr txBox="1"/>
          <p:nvPr/>
        </p:nvSpPr>
        <p:spPr>
          <a:xfrm>
            <a:off x="460375" y="2524125"/>
            <a:ext cx="8153400" cy="1938992"/>
          </a:xfrm>
          <a:prstGeom prst="rect">
            <a:avLst/>
          </a:prstGeom>
          <a:ln w="317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t>The United States of America (USA), commonly referred to as the United States (U.S.) or America, is a country composed of 50 states, a federal district, five major self-governing territories, and various possessions.[fn 1] The 48 contiguous states and federal district are in central North America between Canada and Mexico, with the state of Alaska in the northwestern part of North America and the state of Hawaii comprising an archipelago in the mid-Pacific. The territories are scattered about the Pacific Ocean and the Caribbean Sea. At 3.8 million square miles (9.8 million km2)[17] and with over 324 million people, the United States is the world's third largest country by total area (and fourth largest by land area)[fn 2] and the third most populous. It is one of the world's most ethnically diverse and multicultural nations, the product of large-scale immigration from many other countries.[23] The country's capital is Washington, D.C. and its largest city is New York City; other major metropolitan areas include Los Angeles, Chicago, Dallas, San Francisco, Boston, Philadelphia, Houston, Atlanta and Miami. The geography, climate and wildlife of the country are extremely diverse.[24]</a:t>
            </a:r>
          </a:p>
        </p:txBody>
      </p:sp>
      <p:cxnSp>
        <p:nvCxnSpPr>
          <p:cNvPr id="6" name="Straight Arrow Connector 5"/>
          <p:cNvCxnSpPr/>
          <p:nvPr/>
        </p:nvCxnSpPr>
        <p:spPr>
          <a:xfrm flipH="1">
            <a:off x="568325" y="1914525"/>
            <a:ext cx="2540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3931549" y="4566850"/>
            <a:ext cx="774379"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a:t>m</a:t>
            </a:r>
            <a:r>
              <a:rPr lang="en-US" sz="1200" dirty="0" smtClean="0"/>
              <a:t>yfile.txt</a:t>
            </a:r>
            <a:endParaRPr lang="en-US" sz="1200" dirty="0"/>
          </a:p>
        </p:txBody>
      </p:sp>
      <p:sp>
        <p:nvSpPr>
          <p:cNvPr id="9" name="TextBox 8"/>
          <p:cNvSpPr txBox="1"/>
          <p:nvPr/>
        </p:nvSpPr>
        <p:spPr>
          <a:xfrm>
            <a:off x="317500" y="609600"/>
            <a:ext cx="8531225" cy="120032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marL="228600" indent="-228600">
              <a:buFont typeface="+mj-lt"/>
              <a:buAutoNum type="arabicPeriod"/>
            </a:pPr>
            <a:r>
              <a:rPr lang="en-US" sz="1200" dirty="0" smtClean="0"/>
              <a:t>We can  use </a:t>
            </a:r>
            <a:r>
              <a:rPr lang="en-US" sz="1200" dirty="0"/>
              <a:t>RandomAccessFile in order to </a:t>
            </a:r>
            <a:r>
              <a:rPr lang="en-US" sz="1200" dirty="0" smtClean="0"/>
              <a:t> read data from a file  or </a:t>
            </a:r>
            <a:r>
              <a:rPr lang="en-US" sz="1200" dirty="0"/>
              <a:t>write data to a File in random positions</a:t>
            </a:r>
            <a:r>
              <a:rPr lang="en-US" sz="1200" dirty="0" smtClean="0"/>
              <a:t>.</a:t>
            </a:r>
            <a:br>
              <a:rPr lang="en-US" sz="1200" dirty="0" smtClean="0"/>
            </a:br>
            <a:endParaRPr lang="en-US" sz="1200" dirty="0" smtClean="0"/>
          </a:p>
          <a:p>
            <a:pPr marL="228600" indent="-228600">
              <a:buFont typeface="+mj-lt"/>
              <a:buAutoNum type="arabicPeriod"/>
            </a:pPr>
            <a:r>
              <a:rPr lang="en-US" sz="1200" dirty="0"/>
              <a:t>The RandomAccessFile class treats the file as an array of Bytes. And you can write your data in any position of the Array. To do that, it uses a pointer that holds the current position (you can think of that pointer like a cursor in a text editor</a:t>
            </a:r>
            <a:r>
              <a:rPr lang="en-US" sz="1200" dirty="0" smtClean="0"/>
              <a:t>…).</a:t>
            </a:r>
            <a:br>
              <a:rPr lang="en-US" sz="1200" dirty="0" smtClean="0"/>
            </a:br>
            <a:endParaRPr lang="en-US" sz="1200" dirty="0" smtClean="0"/>
          </a:p>
          <a:p>
            <a:pPr marL="228600" indent="-228600">
              <a:buFont typeface="+mj-lt"/>
              <a:buAutoNum type="arabicPeriod"/>
            </a:pPr>
            <a:r>
              <a:rPr lang="en-US" sz="1200" dirty="0"/>
              <a:t>getFilePointer() to get the current position of the pointer , seek(</a:t>
            </a:r>
            <a:r>
              <a:rPr lang="en-US" sz="1200" dirty="0"/>
              <a:t>int</a:t>
            </a:r>
            <a:r>
              <a:rPr lang="en-US" sz="1200" dirty="0"/>
              <a:t> )to set the position of the </a:t>
            </a:r>
            <a:r>
              <a:rPr lang="en-US" sz="1200" dirty="0" smtClean="0"/>
              <a:t>pointer.</a:t>
            </a:r>
            <a:endParaRPr lang="en-US" sz="1200" dirty="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0.00105 -3.0303E-7 L 0.04011 0.06881 C 0.04896 0.08333 0.054 0.1048 0.054 0.12753 C 0.054 0.15341 0.04896 0.17393 0.04011 0.18845 L 0.00105 0.25758 " pathEditMode="relative" rAng="0" ptsTypes="FffFF">
                                      <p:cBhvr>
                                        <p:cTn id="6" dur="2000" fill="hold"/>
                                        <p:tgtEl>
                                          <p:spTgt spid="6"/>
                                        </p:tgtEl>
                                        <p:attrNameLst>
                                          <p:attrName>ppt_x</p:attrName>
                                          <p:attrName>ppt_y</p:attrName>
                                        </p:attrNameLst>
                                      </p:cBhvr>
                                      <p:rCtr x="2639" y="128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78474</TotalTime>
  <Words>254</Words>
  <Application>Microsoft Office PowerPoint</Application>
  <PresentationFormat>Custom</PresentationFormat>
  <Paragraphs>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7666</cp:revision>
  <dcterms:created xsi:type="dcterms:W3CDTF">2006-08-16T00:00:00Z</dcterms:created>
  <dcterms:modified xsi:type="dcterms:W3CDTF">2016-10-13T09:19:16Z</dcterms:modified>
</cp:coreProperties>
</file>