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21838"/>
            <a:ext cx="3505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Serialization with Inheritance (IS-A Relationship)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9144000" y="45571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88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2" y="1122361"/>
            <a:ext cx="5788025" cy="343476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791200" y="816037"/>
            <a:ext cx="2743200" cy="612648"/>
          </a:xfrm>
          <a:prstGeom prst="wedgeRoundRectCallout">
            <a:avLst>
              <a:gd name="adj1" fmla="val -94097"/>
              <a:gd name="adj2" fmla="val 671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Person class implements Serializable,So all of its subclasses </a:t>
            </a:r>
            <a:r>
              <a:rPr lang="en-US" sz="1200" dirty="0"/>
              <a:t>will also be serializable.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78412</TotalTime>
  <Words>22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7607</cp:revision>
  <dcterms:created xsi:type="dcterms:W3CDTF">2006-08-16T00:00:00Z</dcterms:created>
  <dcterms:modified xsi:type="dcterms:W3CDTF">2016-08-18T13:12:34Z</dcterms:modified>
</cp:coreProperties>
</file>