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00369" y="26216"/>
            <a:ext cx="193843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 – </a:t>
            </a:r>
            <a:r>
              <a:rPr lang="en-US" sz="1200" dirty="0" smtClean="0"/>
              <a:t>indexOf</a:t>
            </a:r>
            <a:r>
              <a:rPr lang="en-US" sz="1200" dirty="0" smtClean="0"/>
              <a:t> </a:t>
            </a:r>
            <a:r>
              <a:rPr lang="en-US" sz="1200" dirty="0" smtClean="0"/>
              <a:t>method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096052"/>
              </p:ext>
            </p:extLst>
          </p:nvPr>
        </p:nvGraphicFramePr>
        <p:xfrm>
          <a:off x="534115" y="609600"/>
          <a:ext cx="8170646" cy="812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09085"/>
                <a:gridCol w="59615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indexOf(int ch, int fromIndex)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index of the first  occurrence of the specified character, searching forward from the specified index.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645068"/>
              </p:ext>
            </p:extLst>
          </p:nvPr>
        </p:nvGraphicFramePr>
        <p:xfrm>
          <a:off x="1447800" y="2286000"/>
          <a:ext cx="6095999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766981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519581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1960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7685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4840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01040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6700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Rectangular Callout 25"/>
          <p:cNvSpPr/>
          <p:nvPr/>
        </p:nvSpPr>
        <p:spPr>
          <a:xfrm>
            <a:off x="838200" y="3429000"/>
            <a:ext cx="1295400" cy="381000"/>
          </a:xfrm>
          <a:prstGeom prst="wedgeRectCallout">
            <a:avLst>
              <a:gd name="adj1" fmla="val 26578"/>
              <a:gd name="adj2" fmla="val -16043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Starting Index</a:t>
            </a:r>
            <a:endParaRPr lang="en-US" sz="1200" dirty="0"/>
          </a:p>
        </p:txBody>
      </p:sp>
      <p:sp>
        <p:nvSpPr>
          <p:cNvPr id="27" name="Rectangular Callout 26"/>
          <p:cNvSpPr/>
          <p:nvPr/>
        </p:nvSpPr>
        <p:spPr>
          <a:xfrm>
            <a:off x="6684028" y="3552825"/>
            <a:ext cx="1316972" cy="333375"/>
          </a:xfrm>
          <a:prstGeom prst="wedgeRectCallout">
            <a:avLst>
              <a:gd name="adj1" fmla="val -15899"/>
              <a:gd name="adj2" fmla="val -20007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Ending Index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73672</TotalTime>
  <Words>51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6658</cp:revision>
  <dcterms:created xsi:type="dcterms:W3CDTF">2006-08-16T00:00:00Z</dcterms:created>
  <dcterms:modified xsi:type="dcterms:W3CDTF">2016-02-15T09:08:25Z</dcterms:modified>
</cp:coreProperties>
</file>