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18" r:id="rId2"/>
    <p:sldId id="417" r:id="rId3"/>
    <p:sldId id="416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29000" y="42903"/>
            <a:ext cx="2057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Java </a:t>
            </a:r>
            <a:r>
              <a:rPr lang="en-US" sz="1200" dirty="0"/>
              <a:t>Unreachable Catch </a:t>
            </a:r>
            <a:r>
              <a:rPr lang="en-US" sz="1200" dirty="0" smtClean="0"/>
              <a:t>block</a:t>
            </a:r>
            <a:endParaRPr lang="en-US" sz="12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609040"/>
            <a:ext cx="3562350" cy="22288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025" y="3980765"/>
            <a:ext cx="930729" cy="6338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19400" y="774439"/>
            <a:ext cx="367074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i="1" dirty="0"/>
              <a:t>All catch blocks must be ordered from most specific </a:t>
            </a:r>
            <a:endParaRPr lang="en-US" sz="1200" i="1" dirty="0" smtClean="0"/>
          </a:p>
          <a:p>
            <a:r>
              <a:rPr lang="en-US" sz="1200" i="1" dirty="0" smtClean="0"/>
              <a:t>to </a:t>
            </a:r>
            <a:r>
              <a:rPr lang="en-US" sz="1200" i="1" dirty="0"/>
              <a:t>most general i.e. </a:t>
            </a:r>
            <a:r>
              <a:rPr lang="en-US" sz="1200" i="1" dirty="0" smtClean="0"/>
              <a:t>catch </a:t>
            </a:r>
            <a:r>
              <a:rPr lang="en-US" sz="1200" i="1" dirty="0"/>
              <a:t>for </a:t>
            </a:r>
            <a:r>
              <a:rPr lang="en-US" sz="1200" i="1" dirty="0" smtClean="0"/>
              <a:t>NullPointerException must </a:t>
            </a:r>
          </a:p>
          <a:p>
            <a:r>
              <a:rPr lang="en-US" sz="1200" i="1" dirty="0" smtClean="0"/>
              <a:t>come </a:t>
            </a:r>
            <a:r>
              <a:rPr lang="en-US" sz="1200" i="1" dirty="0"/>
              <a:t>before catch for Exception </a:t>
            </a:r>
            <a:r>
              <a:rPr lang="en-US" sz="1200" i="1" dirty="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3440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29000" y="42903"/>
            <a:ext cx="2057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Java </a:t>
            </a:r>
            <a:r>
              <a:rPr lang="en-US" sz="1200" dirty="0"/>
              <a:t>Unreachable Catch </a:t>
            </a:r>
            <a:r>
              <a:rPr lang="en-US" sz="1200" dirty="0" smtClean="0"/>
              <a:t>block</a:t>
            </a:r>
            <a:endParaRPr lang="en-US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956" y="1620775"/>
            <a:ext cx="3209925" cy="17145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505200"/>
            <a:ext cx="930729" cy="633839"/>
          </a:xfrm>
          <a:prstGeom prst="rect">
            <a:avLst/>
          </a:prstGeom>
        </p:spPr>
      </p:pic>
      <p:sp>
        <p:nvSpPr>
          <p:cNvPr id="17" name="Right Bracket 16"/>
          <p:cNvSpPr/>
          <p:nvPr/>
        </p:nvSpPr>
        <p:spPr>
          <a:xfrm>
            <a:off x="3429000" y="2644711"/>
            <a:ext cx="460248" cy="600075"/>
          </a:xfrm>
          <a:prstGeom prst="rightBracket">
            <a:avLst>
              <a:gd name="adj" fmla="val 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5638800" y="2057400"/>
            <a:ext cx="3200400" cy="677800"/>
          </a:xfrm>
          <a:prstGeom prst="wedgeRoundRectCallout">
            <a:avLst>
              <a:gd name="adj1" fmla="val -104800"/>
              <a:gd name="adj2" fmla="val 81517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i="1" dirty="0"/>
              <a:t>Exception is a Super class of </a:t>
            </a:r>
            <a:r>
              <a:rPr lang="en-US" sz="1200" i="1" dirty="0" smtClean="0"/>
              <a:t>NullPointerException,So this block can handle NullPointer Exception.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1375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29000" y="42903"/>
            <a:ext cx="2057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Java </a:t>
            </a:r>
            <a:r>
              <a:rPr lang="en-US" sz="1200" dirty="0"/>
              <a:t>Unreachable Catch </a:t>
            </a:r>
            <a:r>
              <a:rPr lang="en-US" sz="1200" dirty="0" smtClean="0"/>
              <a:t>block</a:t>
            </a:r>
            <a:endParaRPr lang="en-US" sz="12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447800"/>
            <a:ext cx="3533775" cy="215265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917964"/>
            <a:ext cx="1042989" cy="888472"/>
          </a:xfrm>
          <a:prstGeom prst="rect">
            <a:avLst/>
          </a:prstGeom>
        </p:spPr>
      </p:pic>
      <p:sp>
        <p:nvSpPr>
          <p:cNvPr id="7" name="Right Bracket 6"/>
          <p:cNvSpPr/>
          <p:nvPr/>
        </p:nvSpPr>
        <p:spPr>
          <a:xfrm>
            <a:off x="4953000" y="2362200"/>
            <a:ext cx="460248" cy="600075"/>
          </a:xfrm>
          <a:prstGeom prst="rightBracket">
            <a:avLst>
              <a:gd name="adj" fmla="val 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6934200" y="2362200"/>
            <a:ext cx="1676400" cy="612648"/>
          </a:xfrm>
          <a:prstGeom prst="wedgeRoundRectCallout">
            <a:avLst>
              <a:gd name="adj1" fmla="val -139908"/>
              <a:gd name="adj2" fmla="val -10572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This block handles all </a:t>
            </a:r>
            <a:r>
              <a:rPr lang="en-US" sz="1200" dirty="0" smtClean="0"/>
              <a:t>Exception.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313419" y="685800"/>
            <a:ext cx="4545732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While using multiple </a:t>
            </a:r>
            <a:r>
              <a:rPr lang="en-US" sz="1200" b="1" dirty="0"/>
              <a:t>catch</a:t>
            </a:r>
            <a:r>
              <a:rPr lang="en-US" sz="1200" dirty="0"/>
              <a:t> statements, it is important to remember </a:t>
            </a:r>
            <a:endParaRPr lang="en-US" sz="1200" dirty="0" smtClean="0"/>
          </a:p>
          <a:p>
            <a:r>
              <a:rPr lang="en-US" sz="1200" dirty="0" smtClean="0"/>
              <a:t>that </a:t>
            </a:r>
            <a:r>
              <a:rPr lang="en-US" sz="1200" dirty="0"/>
              <a:t>exception sub classes inside </a:t>
            </a:r>
            <a:r>
              <a:rPr lang="en-US" sz="1200" b="1" dirty="0" smtClean="0"/>
              <a:t>catch </a:t>
            </a:r>
            <a:r>
              <a:rPr lang="en-US" sz="1200" dirty="0" smtClean="0"/>
              <a:t>must </a:t>
            </a:r>
            <a:r>
              <a:rPr lang="en-US" sz="1200" dirty="0"/>
              <a:t>come before any of their </a:t>
            </a:r>
            <a:endParaRPr lang="en-US" sz="1200" dirty="0" smtClean="0"/>
          </a:p>
          <a:p>
            <a:r>
              <a:rPr lang="en-US" sz="1200" dirty="0" smtClean="0"/>
              <a:t>super </a:t>
            </a:r>
            <a:r>
              <a:rPr lang="en-US" sz="1200" dirty="0"/>
              <a:t>classes otherwise it will lead to compile time error.</a:t>
            </a:r>
            <a:endParaRPr lang="en-US" sz="12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8" y="3917422"/>
            <a:ext cx="7572375" cy="70485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57358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75425</TotalTime>
  <Words>62</Words>
  <Application>Microsoft Office PowerPoint</Application>
  <PresentationFormat>Custom</PresentationFormat>
  <Paragraphs>14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7039</cp:revision>
  <dcterms:created xsi:type="dcterms:W3CDTF">2006-08-16T00:00:00Z</dcterms:created>
  <dcterms:modified xsi:type="dcterms:W3CDTF">2016-04-25T13:23:18Z</dcterms:modified>
</cp:coreProperties>
</file>