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42902"/>
            <a:ext cx="3048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Exception Handling </a:t>
            </a:r>
            <a:r>
              <a:rPr lang="en-US" sz="1200" dirty="0"/>
              <a:t>with </a:t>
            </a:r>
            <a:r>
              <a:rPr lang="en-US" sz="1200" dirty="0" smtClean="0"/>
              <a:t>Method Overriding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20651" y="428240"/>
            <a:ext cx="8921750" cy="830997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b="1" dirty="0"/>
              <a:t>If the superclass method does not declare an </a:t>
            </a:r>
            <a:r>
              <a:rPr lang="en-US" sz="1200" b="1" dirty="0" smtClean="0"/>
              <a:t>exception:</a:t>
            </a:r>
          </a:p>
          <a:p>
            <a:pPr fontAlgn="base"/>
            <a:endParaRPr lang="en-US" sz="1200" b="1" dirty="0" smtClean="0"/>
          </a:p>
          <a:p>
            <a:pPr lvl="1" fontAlgn="base"/>
            <a:r>
              <a:rPr lang="en-US" sz="1200" dirty="0"/>
              <a:t>If the superclass method does not declare an exception, subclass overridden method </a:t>
            </a:r>
            <a:r>
              <a:rPr lang="en-US" sz="1200" dirty="0">
                <a:solidFill>
                  <a:srgbClr val="C00000"/>
                </a:solidFill>
              </a:rPr>
              <a:t>cannot </a:t>
            </a:r>
            <a:r>
              <a:rPr lang="en-US" sz="1200" dirty="0"/>
              <a:t>declare the </a:t>
            </a:r>
            <a:r>
              <a:rPr lang="en-US" sz="1200" dirty="0">
                <a:solidFill>
                  <a:srgbClr val="C00000"/>
                </a:solidFill>
              </a:rPr>
              <a:t>checked exception </a:t>
            </a:r>
            <a:r>
              <a:rPr lang="en-US" sz="1200" dirty="0"/>
              <a:t>but it </a:t>
            </a:r>
            <a:r>
              <a:rPr lang="en-US" sz="1200" dirty="0">
                <a:solidFill>
                  <a:srgbClr val="C00000"/>
                </a:solidFill>
              </a:rPr>
              <a:t>can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declare </a:t>
            </a:r>
            <a:r>
              <a:rPr lang="en-US" sz="1200" dirty="0">
                <a:solidFill>
                  <a:srgbClr val="C00000"/>
                </a:solidFill>
              </a:rPr>
              <a:t>unchecked exception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1562100"/>
            <a:ext cx="3524250" cy="250507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45" y="1562100"/>
            <a:ext cx="3514725" cy="225742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95" y="4193102"/>
            <a:ext cx="814605" cy="693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95" y="4067175"/>
            <a:ext cx="876300" cy="62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72716</TotalTime>
  <Words>41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6247</cp:revision>
  <dcterms:created xsi:type="dcterms:W3CDTF">2006-08-16T00:00:00Z</dcterms:created>
  <dcterms:modified xsi:type="dcterms:W3CDTF">2015-12-28T08:16:21Z</dcterms:modified>
</cp:coreProperties>
</file>