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905000"/>
            <a:ext cx="4191000" cy="1781175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Nested Interface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564382"/>
            <a:ext cx="4343400" cy="1237047"/>
          </a:xfrm>
          <a:prstGeom prst="wedgeRoundRectCallout">
            <a:avLst>
              <a:gd name="adj1" fmla="val -61843"/>
              <a:gd name="adj2" fmla="val 14317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An interface i.e. declared within another interface or class is known as nested interface</a:t>
            </a:r>
            <a:r>
              <a:rPr lang="en-US" sz="1100" dirty="0" smtClean="0"/>
              <a:t>.</a:t>
            </a:r>
            <a:r>
              <a:rPr lang="en-US" sz="1100" dirty="0"/>
              <a:t> The nested interfaces are used to group related interfaces so that they can be easy to maintain.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nested interface must be referred by the outer interface or class. It can't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72269</TotalTime>
  <Words>56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5958</cp:revision>
  <dcterms:created xsi:type="dcterms:W3CDTF">2006-08-16T00:00:00Z</dcterms:created>
  <dcterms:modified xsi:type="dcterms:W3CDTF">2015-12-10T14:10:52Z</dcterms:modified>
</cp:coreProperties>
</file>