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5372" y="35739"/>
            <a:ext cx="330922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When to use Abstract Methods &amp; Abstract Class?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81" y="1524000"/>
            <a:ext cx="1905000" cy="67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5" y="3124201"/>
            <a:ext cx="3654425" cy="1619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81" y="3124200"/>
            <a:ext cx="4178300" cy="16192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Bent Arrow 4"/>
          <p:cNvSpPr/>
          <p:nvPr/>
        </p:nvSpPr>
        <p:spPr>
          <a:xfrm>
            <a:off x="1714717" y="1676400"/>
            <a:ext cx="1941514" cy="1371600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flipH="1">
            <a:off x="5580281" y="1676400"/>
            <a:ext cx="1790700" cy="1447800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2100972" y="2357437"/>
            <a:ext cx="9144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6018431" y="2474975"/>
            <a:ext cx="9144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58953" y="458403"/>
            <a:ext cx="8975727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Abstract methods are usually declared where two or more subclasses are expected to do a similar thing in different ways through different implementations. These subclasses extend the same Abstract class and provide different implementations for the abstract methods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Abstract classes are used to define generic types of behaviors at the top of an object-oriented programming class hierarchy, and use its subclasses to provide implementation details of the abstract class.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73055</TotalTime>
  <Words>85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6425</cp:revision>
  <dcterms:created xsi:type="dcterms:W3CDTF">2006-08-16T00:00:00Z</dcterms:created>
  <dcterms:modified xsi:type="dcterms:W3CDTF">2016-01-25T13:53:46Z</dcterms:modified>
</cp:coreProperties>
</file>