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8" r:id="rId5"/>
    <p:sldId id="40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member level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250" y="1352549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String 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7800" y="1352550"/>
            <a:ext cx="25681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private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0" y="3277241"/>
            <a:ext cx="24919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250" y="3229705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protected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688361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member </a:t>
            </a:r>
            <a:r>
              <a:rPr lang="en-US" sz="1100" dirty="0" smtClean="0"/>
              <a:t>level (</a:t>
            </a:r>
            <a:r>
              <a:rPr lang="en-US" sz="1100" dirty="0" smtClean="0"/>
              <a:t>Field/method)—</a:t>
            </a:r>
            <a:r>
              <a:rPr lang="en-US" sz="1100" dirty="0"/>
              <a:t>public,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02192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/>
              <a:t>public String 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1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1384" y="3297195"/>
            <a:ext cx="452361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60716" y="1302094"/>
            <a:ext cx="1388845" cy="697115"/>
          </a:xfrm>
          <a:prstGeom prst="wedgeRectCallout">
            <a:avLst>
              <a:gd name="adj1" fmla="val 85471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155" y="475865"/>
            <a:ext cx="822642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member(field/method) </a:t>
            </a:r>
            <a:r>
              <a:rPr lang="en-US" sz="1200" dirty="0" smtClean="0"/>
              <a:t>may </a:t>
            </a:r>
            <a:r>
              <a:rPr lang="en-US" sz="1200" dirty="0"/>
              <a:t>be declared with the modifier public, in which case that </a:t>
            </a:r>
            <a:r>
              <a:rPr lang="en-US" sz="1200" dirty="0" smtClean="0"/>
              <a:t>member(field/method/Constructor</a:t>
            </a:r>
            <a:r>
              <a:rPr lang="en-US" sz="1200" dirty="0"/>
              <a:t>)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891474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/>
              <a:t>private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314363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58850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1731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96473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87073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0666" y="3297195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249998" y="1302094"/>
            <a:ext cx="1489075" cy="697115"/>
          </a:xfrm>
          <a:prstGeom prst="wedgeRectCallout">
            <a:avLst>
              <a:gd name="adj1" fmla="val 74597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775" y="408807"/>
            <a:ext cx="738822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private modifier specifies that the </a:t>
            </a:r>
            <a:r>
              <a:rPr lang="en-US" sz="1200" dirty="0" smtClean="0"/>
              <a:t>member(field/method) </a:t>
            </a:r>
            <a:r>
              <a:rPr lang="en-US" sz="1200" dirty="0"/>
              <a:t>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42076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42017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protected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64906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909393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2274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7016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7616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9393" y="3163845"/>
            <a:ext cx="473681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</a:t>
            </a:r>
            <a:r>
              <a:rPr lang="en-US" sz="1200" dirty="0" smtClean="0"/>
              <a:t>field because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PrekgStudent class 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StudentMyPack2Test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0541" y="1163596"/>
            <a:ext cx="1641476" cy="835613"/>
          </a:xfrm>
          <a:prstGeom prst="wedgeRectCallout">
            <a:avLst>
              <a:gd name="adj1" fmla="val 63572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2775" y="408807"/>
            <a:ext cx="75406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protected modifier specifies that the </a:t>
            </a:r>
            <a:r>
              <a:rPr lang="en-US" sz="1200" dirty="0" smtClean="0"/>
              <a:t>member(field/method) </a:t>
            </a:r>
            <a:r>
              <a:rPr lang="en-US" sz="1200" dirty="0"/>
              <a:t>can only be accessed within its own package (as with </a:t>
            </a:r>
            <a:r>
              <a:rPr lang="en-US" sz="1200" i="1" dirty="0"/>
              <a:t>package-private</a:t>
            </a:r>
            <a:r>
              <a:rPr lang="en-US" sz="1200" dirty="0"/>
              <a:t>) and, in addition, by a subclass of its class in another package.</a:t>
            </a:r>
          </a:p>
        </p:txBody>
      </p:sp>
    </p:spTree>
    <p:extLst>
      <p:ext uri="{BB962C8B-B14F-4D97-AF65-F5344CB8AC3E}">
        <p14:creationId xmlns:p14="http://schemas.microsoft.com/office/powerpoint/2010/main" val="36389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79516" y="1496198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02405" y="1496198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846892" y="1149695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9773" y="1149695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4515" y="2410598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75115" y="2064095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68708" y="3283294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362070" y="1274293"/>
            <a:ext cx="1489075" cy="789802"/>
          </a:xfrm>
          <a:prstGeom prst="wedgeRectCallout">
            <a:avLst>
              <a:gd name="adj1" fmla="val 75876"/>
              <a:gd name="adj2" fmla="val 35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no </a:t>
            </a:r>
            <a:r>
              <a:rPr lang="en-US" sz="1200" b="1" dirty="0" smtClean="0"/>
              <a:t>modifier </a:t>
            </a:r>
            <a:r>
              <a:rPr lang="en-US" sz="1200" b="1" dirty="0"/>
              <a:t>(</a:t>
            </a:r>
            <a:r>
              <a:rPr lang="en-US" sz="1200" b="1" i="1" dirty="0"/>
              <a:t>package-private</a:t>
            </a:r>
            <a:r>
              <a:rPr lang="en-US" sz="1200" b="1" dirty="0"/>
              <a:t>)</a:t>
            </a:r>
            <a:r>
              <a:rPr lang="en-US" sz="1200" dirty="0"/>
              <a:t> 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dirty="0" smtClean="0"/>
              <a:t>member(field/method) </a:t>
            </a:r>
            <a:r>
              <a:rPr lang="en-US" sz="1200" dirty="0" smtClean="0"/>
              <a:t>has </a:t>
            </a:r>
            <a:r>
              <a:rPr lang="en-US" sz="1200" dirty="0"/>
              <a:t>no modifier (the default, also known as </a:t>
            </a:r>
            <a:r>
              <a:rPr lang="en-US" sz="1200" i="1" dirty="0"/>
              <a:t>package-private</a:t>
            </a:r>
            <a:r>
              <a:rPr lang="en-US" sz="1200" dirty="0"/>
              <a:t>), it is visible only within its own package</a:t>
            </a:r>
          </a:p>
        </p:txBody>
      </p:sp>
    </p:spTree>
    <p:extLst>
      <p:ext uri="{BB962C8B-B14F-4D97-AF65-F5344CB8AC3E}">
        <p14:creationId xmlns:p14="http://schemas.microsoft.com/office/powerpoint/2010/main" val="2949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72052</TotalTime>
  <Words>425</Words>
  <Application>Microsoft Office PowerPoint</Application>
  <PresentationFormat>Custom</PresentationFormat>
  <Paragraphs>88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5869</cp:revision>
  <dcterms:created xsi:type="dcterms:W3CDTF">2006-08-16T00:00:00Z</dcterms:created>
  <dcterms:modified xsi:type="dcterms:W3CDTF">2015-11-20T13:53:39Z</dcterms:modified>
</cp:coreProperties>
</file>