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7" r:id="rId5"/>
    <p:sldId id="40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65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>
                <a:solidFill>
                  <a:srgbClr val="002060"/>
                </a:solidFill>
              </a:rPr>
              <a:t>public void 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688361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member </a:t>
            </a:r>
            <a:r>
              <a:rPr lang="en-US" sz="1100" dirty="0" smtClean="0"/>
              <a:t>level (</a:t>
            </a:r>
            <a:r>
              <a:rPr lang="en-US" sz="1100" dirty="0" smtClean="0"/>
              <a:t>Field/method)—</a:t>
            </a:r>
            <a:r>
              <a:rPr lang="en-US" sz="1100" dirty="0"/>
              <a:t>public,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private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503" y="3184908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protected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194432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public void 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49126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75865"/>
            <a:ext cx="79978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member(field/method) </a:t>
            </a:r>
            <a:r>
              <a:rPr lang="en-US" sz="1200" dirty="0" smtClean="0"/>
              <a:t>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member(field/method/Constructor)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private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51258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155576" y="1302094"/>
            <a:ext cx="1493986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08807"/>
            <a:ext cx="6858000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dirty="0" smtClean="0"/>
              <a:t>member(field/method) </a:t>
            </a:r>
            <a:r>
              <a:rPr lang="en-US" sz="1200" dirty="0"/>
              <a:t>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2694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protected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2175" y="3144796"/>
            <a:ext cx="79271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</a:t>
            </a:r>
            <a:r>
              <a:rPr lang="en-US" sz="1200" dirty="0" smtClean="0"/>
              <a:t>method because </a:t>
            </a:r>
            <a:r>
              <a:rPr lang="en-US" sz="1200" dirty="0"/>
              <a:t>PreKgStudent class </a:t>
            </a:r>
            <a:r>
              <a:rPr lang="en-US" sz="1200" dirty="0" smtClean="0"/>
              <a:t>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0" y="1302094"/>
            <a:ext cx="1649562" cy="697115"/>
          </a:xfrm>
          <a:prstGeom prst="wedgeRectCallout">
            <a:avLst>
              <a:gd name="adj1" fmla="val 88793"/>
              <a:gd name="adj2" fmla="val 41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the </a:t>
            </a:r>
            <a:r>
              <a:rPr lang="en-US" sz="1200" dirty="0" smtClean="0"/>
              <a:t>member(field/method) </a:t>
            </a:r>
            <a:r>
              <a:rPr lang="en-US" sz="1200" dirty="0"/>
              <a:t>can 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</p:spTree>
    <p:extLst>
      <p:ext uri="{BB962C8B-B14F-4D97-AF65-F5344CB8AC3E}">
        <p14:creationId xmlns:p14="http://schemas.microsoft.com/office/powerpoint/2010/main" val="35485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b="1" dirty="0" smtClean="0"/>
              <a:t>   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165392"/>
            <a:ext cx="52869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</a:t>
            </a:r>
            <a:r>
              <a:rPr lang="en-US" sz="1200" dirty="0" smtClean="0"/>
              <a:t>method.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67394" y="1302093"/>
            <a:ext cx="1649562" cy="697115"/>
          </a:xfrm>
          <a:prstGeom prst="wedgeRectCallout">
            <a:avLst>
              <a:gd name="adj1" fmla="val 82441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 no modifier (</a:t>
            </a:r>
            <a:r>
              <a:rPr lang="en-US" sz="1200" b="1" i="1" dirty="0"/>
              <a:t>package-private</a:t>
            </a:r>
            <a:r>
              <a:rPr lang="en-US" sz="1200" b="1" dirty="0"/>
              <a:t>) </a:t>
            </a:r>
            <a:r>
              <a:rPr lang="en-US" sz="1200" dirty="0"/>
              <a:t>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dirty="0" smtClean="0"/>
              <a:t>member(field/method) </a:t>
            </a:r>
            <a:r>
              <a:rPr lang="en-US" sz="1200" dirty="0" smtClean="0"/>
              <a:t>has </a:t>
            </a:r>
            <a:r>
              <a:rPr lang="en-US" sz="1200" b="1" dirty="0"/>
              <a:t>no modifier</a:t>
            </a:r>
            <a:r>
              <a:rPr lang="en-US" sz="1200" dirty="0"/>
              <a:t> 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</p:spTree>
    <p:extLst>
      <p:ext uri="{BB962C8B-B14F-4D97-AF65-F5344CB8AC3E}">
        <p14:creationId xmlns:p14="http://schemas.microsoft.com/office/powerpoint/2010/main" val="13879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72069</TotalTime>
  <Words>512</Words>
  <Application>Microsoft Office PowerPoint</Application>
  <PresentationFormat>Custom</PresentationFormat>
  <Paragraphs>111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5899</cp:revision>
  <dcterms:created xsi:type="dcterms:W3CDTF">2006-08-16T00:00:00Z</dcterms:created>
  <dcterms:modified xsi:type="dcterms:W3CDTF">2015-11-20T13:54:42Z</dcterms:modified>
</cp:coreProperties>
</file>