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6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33775" y="-20980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Inner Class Access Modifiers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990600" y="914400"/>
            <a:ext cx="2209800" cy="173355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Class </a:t>
            </a:r>
            <a:r>
              <a:rPr lang="en-US" sz="1200" dirty="0"/>
              <a:t>OuterClass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….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002060"/>
                </a:solidFill>
              </a:rPr>
              <a:t>public</a:t>
            </a:r>
            <a:r>
              <a:rPr lang="en-US" sz="1200" dirty="0" smtClean="0"/>
              <a:t>  C</a:t>
            </a:r>
            <a:r>
              <a:rPr lang="en-US" sz="1200" dirty="0" smtClean="0"/>
              <a:t>lass InnerClass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…..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10200" y="914400"/>
            <a:ext cx="2209800" cy="173355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Class </a:t>
            </a:r>
            <a:r>
              <a:rPr lang="en-US" sz="1200" dirty="0"/>
              <a:t>OuterClass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….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002060"/>
                </a:solidFill>
              </a:rPr>
              <a:t>private</a:t>
            </a:r>
            <a:r>
              <a:rPr lang="en-US" sz="1200" dirty="0" smtClean="0"/>
              <a:t> </a:t>
            </a:r>
            <a:r>
              <a:rPr lang="en-US" sz="1200" dirty="0" smtClean="0"/>
              <a:t>Class InnerClass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…..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90600" y="3048000"/>
            <a:ext cx="2209800" cy="173355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Class </a:t>
            </a:r>
            <a:r>
              <a:rPr lang="en-US" sz="1200" dirty="0"/>
              <a:t>OuterClass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….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002060"/>
                </a:solidFill>
              </a:rPr>
              <a:t>protected </a:t>
            </a:r>
            <a:r>
              <a:rPr lang="en-US" sz="1200" dirty="0" smtClean="0"/>
              <a:t>Class InnerClass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…..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410200" y="3048000"/>
            <a:ext cx="2209800" cy="173355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Class </a:t>
            </a:r>
            <a:r>
              <a:rPr lang="en-US" sz="1200" dirty="0"/>
              <a:t>OuterClass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….</a:t>
            </a:r>
          </a:p>
          <a:p>
            <a:r>
              <a:rPr lang="en-US" sz="1200" dirty="0" smtClean="0"/>
              <a:t>   Class InnerClass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…..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328737"/>
            <a:ext cx="930729" cy="904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4" y="3276600"/>
            <a:ext cx="930729" cy="9048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219200"/>
            <a:ext cx="930729" cy="904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352800"/>
            <a:ext cx="930729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56" y="312738"/>
            <a:ext cx="9008844" cy="4154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We can </a:t>
            </a:r>
            <a:r>
              <a:rPr lang="en-US" sz="1050" dirty="0"/>
              <a:t>use the same modifiers for inner classes that </a:t>
            </a:r>
            <a:r>
              <a:rPr lang="en-US" sz="1050" dirty="0" smtClean="0"/>
              <a:t>we use </a:t>
            </a:r>
            <a:r>
              <a:rPr lang="en-US" sz="1050" dirty="0"/>
              <a:t>for other members of the outer class. For example, </a:t>
            </a:r>
            <a:r>
              <a:rPr lang="en-US" sz="1050" dirty="0" smtClean="0"/>
              <a:t>we can </a:t>
            </a:r>
            <a:r>
              <a:rPr lang="en-US" sz="1050" dirty="0"/>
              <a:t>use the </a:t>
            </a:r>
            <a:r>
              <a:rPr lang="en-US" sz="1050" dirty="0" smtClean="0"/>
              <a:t>access specifiers</a:t>
            </a:r>
            <a:r>
              <a:rPr lang="en-US" sz="1050" dirty="0"/>
              <a:t> </a:t>
            </a:r>
            <a:r>
              <a:rPr lang="en-US" sz="1050" dirty="0"/>
              <a:t>private</a:t>
            </a:r>
            <a:r>
              <a:rPr lang="en-US" sz="1050" dirty="0"/>
              <a:t>, </a:t>
            </a:r>
            <a:r>
              <a:rPr lang="en-US" sz="1050" dirty="0"/>
              <a:t>public</a:t>
            </a:r>
            <a:r>
              <a:rPr lang="en-US" sz="1050" dirty="0"/>
              <a:t>, </a:t>
            </a:r>
            <a:r>
              <a:rPr lang="en-US" sz="1050" dirty="0" smtClean="0"/>
              <a:t>protected and </a:t>
            </a:r>
            <a:r>
              <a:rPr lang="en-US" sz="1050" dirty="0"/>
              <a:t>package-private (no explicit modifier) </a:t>
            </a:r>
            <a:r>
              <a:rPr lang="en-US" sz="1050" dirty="0"/>
              <a:t> to restrict access to inner classes, just as </a:t>
            </a:r>
            <a:r>
              <a:rPr lang="en-US" sz="1050" dirty="0" smtClean="0"/>
              <a:t>we use </a:t>
            </a:r>
            <a:r>
              <a:rPr lang="en-US" sz="1050" dirty="0"/>
              <a:t>them </a:t>
            </a:r>
            <a:r>
              <a:rPr lang="en-US" sz="1050" dirty="0" smtClean="0"/>
              <a:t>to </a:t>
            </a:r>
            <a:r>
              <a:rPr lang="en-US" sz="1050" dirty="0"/>
              <a:t>restrict access do to other class members.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72435</TotalTime>
  <Words>97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6100</cp:revision>
  <dcterms:created xsi:type="dcterms:W3CDTF">2006-08-16T00:00:00Z</dcterms:created>
  <dcterms:modified xsi:type="dcterms:W3CDTF">2015-11-30T13:08:55Z</dcterms:modified>
</cp:coreProperties>
</file>