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0"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0" y="35739"/>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Abstraction in Java</a:t>
            </a:r>
          </a:p>
        </p:txBody>
      </p:sp>
      <p:sp>
        <p:nvSpPr>
          <p:cNvPr id="2" name="Rounded Rectangle 1"/>
          <p:cNvSpPr/>
          <p:nvPr/>
        </p:nvSpPr>
        <p:spPr>
          <a:xfrm>
            <a:off x="3232853" y="1747355"/>
            <a:ext cx="1868258" cy="3695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sendSMS(String message);</a:t>
            </a:r>
            <a:endParaRPr lang="en-US" sz="1000" dirty="0"/>
          </a:p>
        </p:txBody>
      </p:sp>
      <p:sp>
        <p:nvSpPr>
          <p:cNvPr id="5" name="TextBox 4"/>
          <p:cNvSpPr txBox="1"/>
          <p:nvPr/>
        </p:nvSpPr>
        <p:spPr>
          <a:xfrm>
            <a:off x="3500911" y="1422233"/>
            <a:ext cx="835485" cy="2616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100" dirty="0" smtClean="0"/>
              <a:t>SMSSender</a:t>
            </a:r>
            <a:endParaRPr lang="en-US" sz="1100" dirty="0"/>
          </a:p>
        </p:txBody>
      </p:sp>
      <p:sp>
        <p:nvSpPr>
          <p:cNvPr id="16" name="Rounded Rectangle 15"/>
          <p:cNvSpPr/>
          <p:nvPr/>
        </p:nvSpPr>
        <p:spPr>
          <a:xfrm>
            <a:off x="5253511" y="3125353"/>
            <a:ext cx="2133600" cy="85790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smtClean="0"/>
              <a:t>sendSMS(</a:t>
            </a:r>
            <a:r>
              <a:rPr lang="en-US" sz="1200" dirty="0"/>
              <a:t>String message</a:t>
            </a:r>
            <a:r>
              <a:rPr lang="en-US" sz="1200" dirty="0" smtClean="0"/>
              <a:t>)</a:t>
            </a:r>
          </a:p>
          <a:p>
            <a:r>
              <a:rPr lang="en-US" sz="1200" dirty="0" smtClean="0"/>
              <a:t>{</a:t>
            </a:r>
          </a:p>
          <a:p>
            <a:r>
              <a:rPr lang="en-US" sz="1200" dirty="0"/>
              <a:t> </a:t>
            </a:r>
            <a:r>
              <a:rPr lang="en-US" sz="1200" dirty="0" smtClean="0"/>
              <a:t>      // Logic to send a SMS.</a:t>
            </a:r>
          </a:p>
          <a:p>
            <a:r>
              <a:rPr lang="en-US" sz="1200" dirty="0"/>
              <a:t>}</a:t>
            </a:r>
          </a:p>
        </p:txBody>
      </p:sp>
      <p:sp>
        <p:nvSpPr>
          <p:cNvPr id="17" name="TextBox 16"/>
          <p:cNvSpPr txBox="1"/>
          <p:nvPr/>
        </p:nvSpPr>
        <p:spPr>
          <a:xfrm>
            <a:off x="5775931" y="2800231"/>
            <a:ext cx="1088760" cy="2616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100" dirty="0" smtClean="0"/>
              <a:t>SMSSenderImpl</a:t>
            </a:r>
            <a:endParaRPr lang="en-US" sz="1100" dirty="0"/>
          </a:p>
        </p:txBody>
      </p:sp>
      <p:sp>
        <p:nvSpPr>
          <p:cNvPr id="9" name="Bent Arrow 8"/>
          <p:cNvSpPr/>
          <p:nvPr/>
        </p:nvSpPr>
        <p:spPr>
          <a:xfrm flipH="1">
            <a:off x="5166331" y="1683843"/>
            <a:ext cx="1219200" cy="956325"/>
          </a:xfrm>
          <a:prstGeom prst="bentArrow">
            <a:avLst>
              <a:gd name="adj1" fmla="val 25000"/>
              <a:gd name="adj2" fmla="val 27759"/>
              <a:gd name="adj3" fmla="val 25000"/>
              <a:gd name="adj4" fmla="val 4375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10" name="Rectangular Callout 9"/>
          <p:cNvSpPr/>
          <p:nvPr/>
        </p:nvSpPr>
        <p:spPr>
          <a:xfrm>
            <a:off x="3729511" y="894586"/>
            <a:ext cx="1524000" cy="384048"/>
          </a:xfrm>
          <a:prstGeom prst="wedgeRectCallout">
            <a:avLst>
              <a:gd name="adj1" fmla="val -20833"/>
              <a:gd name="adj2" fmla="val 7738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Interface or AbstractClass</a:t>
            </a:r>
            <a:endParaRPr lang="en-US" sz="10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66" y="1237964"/>
            <a:ext cx="1219200" cy="1219200"/>
          </a:xfrm>
          <a:prstGeom prst="rect">
            <a:avLst/>
          </a:prstGeom>
        </p:spPr>
      </p:pic>
      <p:cxnSp>
        <p:nvCxnSpPr>
          <p:cNvPr id="19" name="Straight Arrow Connector 18"/>
          <p:cNvCxnSpPr>
            <a:endCxn id="2" idx="1"/>
          </p:cNvCxnSpPr>
          <p:nvPr/>
        </p:nvCxnSpPr>
        <p:spPr>
          <a:xfrm flipV="1">
            <a:off x="1350065" y="1932148"/>
            <a:ext cx="1882788" cy="195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Rectangular Callout 24"/>
          <p:cNvSpPr/>
          <p:nvPr/>
        </p:nvSpPr>
        <p:spPr>
          <a:xfrm>
            <a:off x="833911" y="2640169"/>
            <a:ext cx="3200400" cy="1672096"/>
          </a:xfrm>
          <a:prstGeom prst="wedgeRectCallout">
            <a:avLst>
              <a:gd name="adj1" fmla="val 51345"/>
              <a:gd name="adj2" fmla="val -82005"/>
            </a:avLst>
          </a:prstGeom>
        </p:spPr>
        <p:style>
          <a:lnRef idx="1">
            <a:schemeClr val="accent3"/>
          </a:lnRef>
          <a:fillRef idx="2">
            <a:schemeClr val="accent3"/>
          </a:fillRef>
          <a:effectRef idx="1">
            <a:schemeClr val="accent3"/>
          </a:effectRef>
          <a:fontRef idx="minor">
            <a:schemeClr val="dk1"/>
          </a:fontRef>
        </p:style>
        <p:txBody>
          <a:bodyPr rtlCol="0" anchor="ctr"/>
          <a:lstStyle/>
          <a:p>
            <a:pPr marL="171450" indent="-171450">
              <a:buFont typeface="Wingdings" pitchFamily="2" charset="2"/>
              <a:buChar char="ü"/>
            </a:pPr>
            <a:r>
              <a:rPr lang="en-US" sz="1000" b="1" dirty="0"/>
              <a:t>Abstraction</a:t>
            </a:r>
            <a:r>
              <a:rPr lang="en-US" sz="1000" dirty="0"/>
              <a:t> is a process of hiding the implementation details and showing only functionality to the user</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Another way, it shows only important things to the user and hides the internal details for example sending sms, you just type the text and send the message. You don't know the internal processing about the message delivery</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Abstraction lets you focus on what the object does instead of how it does it.</a:t>
            </a:r>
            <a:endParaRPr lang="en-US" sz="1000" dirty="0"/>
          </a:p>
        </p:txBody>
      </p:sp>
      <p:sp>
        <p:nvSpPr>
          <p:cNvPr id="26" name="TextBox 25"/>
          <p:cNvSpPr txBox="1"/>
          <p:nvPr/>
        </p:nvSpPr>
        <p:spPr>
          <a:xfrm>
            <a:off x="5785456" y="573908"/>
            <a:ext cx="3251146" cy="830997"/>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sz="1200" dirty="0"/>
              <a:t>There are two ways to achieve abstraction in java</a:t>
            </a:r>
          </a:p>
          <a:p>
            <a:endParaRPr lang="en-US" sz="1200" dirty="0" smtClean="0"/>
          </a:p>
          <a:p>
            <a:pPr marL="228600" indent="-228600">
              <a:buFont typeface="+mj-lt"/>
              <a:buAutoNum type="arabicPeriod"/>
            </a:pPr>
            <a:r>
              <a:rPr lang="en-US" sz="1200" dirty="0" smtClean="0"/>
              <a:t>Abstract </a:t>
            </a:r>
            <a:r>
              <a:rPr lang="en-US" sz="1200" dirty="0"/>
              <a:t>class (0 to 100%)</a:t>
            </a:r>
          </a:p>
          <a:p>
            <a:pPr marL="228600" indent="-228600">
              <a:buFont typeface="+mj-lt"/>
              <a:buAutoNum type="arabicPeriod"/>
            </a:pPr>
            <a:r>
              <a:rPr lang="en-US" sz="1200" dirty="0"/>
              <a:t>Interface (100</a:t>
            </a:r>
            <a:r>
              <a:rPr lang="en-US" sz="1200" dirty="0" smtClean="0"/>
              <a:t>%)</a:t>
            </a:r>
            <a:endParaRPr lang="en-US" sz="1200" dirty="0"/>
          </a:p>
        </p:txBody>
      </p: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72919</TotalTime>
  <Words>46</Words>
  <Application>Microsoft Office PowerPoint</Application>
  <PresentationFormat>Custom</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6380</cp:revision>
  <dcterms:created xsi:type="dcterms:W3CDTF">2006-08-16T00:00:00Z</dcterms:created>
  <dcterms:modified xsi:type="dcterms:W3CDTF">2016-01-21T08:21:06Z</dcterms:modified>
</cp:coreProperties>
</file>