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8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Nested Interface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981200"/>
            <a:ext cx="4343400" cy="18288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r>
              <a:rPr lang="en-US" sz="1200" b="1" dirty="0" smtClean="0"/>
              <a:t>public </a:t>
            </a:r>
            <a:r>
              <a:rPr lang="en-US" sz="1200" b="1" dirty="0"/>
              <a:t>interface OuterInterface</a:t>
            </a:r>
          </a:p>
          <a:p>
            <a:r>
              <a:rPr lang="en-US" sz="1200" dirty="0"/>
              <a:t>{</a:t>
            </a:r>
          </a:p>
          <a:p>
            <a:pPr lvl="1"/>
            <a:r>
              <a:rPr lang="en-US" sz="1200" b="1" dirty="0"/>
              <a:t>void outerMethod();</a:t>
            </a:r>
          </a:p>
          <a:p>
            <a:pPr lvl="1"/>
            <a:endParaRPr lang="en-US" sz="1200" dirty="0"/>
          </a:p>
          <a:p>
            <a:pPr lvl="1"/>
            <a:r>
              <a:rPr lang="en-US" sz="1200" b="1" dirty="0"/>
              <a:t>public interface NestedInterface</a:t>
            </a:r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b="1" dirty="0" smtClean="0"/>
              <a:t>      void </a:t>
            </a:r>
            <a:r>
              <a:rPr lang="en-US" sz="1200" b="1" dirty="0"/>
              <a:t>nestedMethod();</a:t>
            </a:r>
          </a:p>
          <a:p>
            <a:pPr lvl="1"/>
            <a:r>
              <a:rPr lang="en-US" sz="1200" dirty="0"/>
              <a:t>}</a:t>
            </a:r>
          </a:p>
          <a:p>
            <a:r>
              <a:rPr lang="en-US" sz="1200" dirty="0"/>
              <a:t>}</a:t>
            </a:r>
          </a:p>
          <a:p>
            <a:pPr algn="ctr"/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343400" y="439353"/>
            <a:ext cx="4343400" cy="1237047"/>
          </a:xfrm>
          <a:prstGeom prst="wedgeRoundRectCallout">
            <a:avLst>
              <a:gd name="adj1" fmla="val -64913"/>
              <a:gd name="adj2" fmla="val 14009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An interface i.e. declared within another interface or class is known as nested interface</a:t>
            </a:r>
            <a:r>
              <a:rPr lang="en-US" sz="1100" dirty="0" smtClean="0"/>
              <a:t>.</a:t>
            </a:r>
            <a:r>
              <a:rPr lang="en-US" sz="1100" dirty="0"/>
              <a:t> The nested interfaces are used to group related interfaces so that they can be easy to maintain.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The </a:t>
            </a:r>
            <a:r>
              <a:rPr lang="en-US" sz="1100" dirty="0"/>
              <a:t>nested interface must be referred by the outer interface or class. It can't be accessed directly.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72254</TotalTime>
  <Words>73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5956</cp:revision>
  <dcterms:created xsi:type="dcterms:W3CDTF">2006-08-16T00:00:00Z</dcterms:created>
  <dcterms:modified xsi:type="dcterms:W3CDTF">2015-12-10T08:24:27Z</dcterms:modified>
</cp:coreProperties>
</file>