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9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54DB8-1966-425F-8F9B-6CB0ABB1654D}" type="doc">
      <dgm:prSet loTypeId="urn:microsoft.com/office/officeart/2005/8/layout/hList6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E3B7412-4B8C-462E-A639-5B7DF72C1E99}">
      <dgm:prSet phldrT="[Text]"/>
      <dgm:spPr/>
      <dgm:t>
        <a:bodyPr/>
        <a:lstStyle/>
        <a:p>
          <a:r>
            <a:rPr lang="en-US" dirty="0" smtClean="0"/>
            <a:t>try block</a:t>
          </a:r>
          <a:endParaRPr lang="en-US" dirty="0"/>
        </a:p>
      </dgm:t>
    </dgm:pt>
    <dgm:pt modelId="{4690FB73-B810-4E33-A878-A65BAE72FDFE}" type="parTrans" cxnId="{5CF7B092-6F58-4C70-968F-9A71231EB496}">
      <dgm:prSet/>
      <dgm:spPr/>
      <dgm:t>
        <a:bodyPr/>
        <a:lstStyle/>
        <a:p>
          <a:endParaRPr lang="en-US"/>
        </a:p>
      </dgm:t>
    </dgm:pt>
    <dgm:pt modelId="{D6AD9887-9D0B-409D-A06F-66288C2B0B36}" type="sibTrans" cxnId="{5CF7B092-6F58-4C70-968F-9A71231EB496}">
      <dgm:prSet/>
      <dgm:spPr/>
      <dgm:t>
        <a:bodyPr/>
        <a:lstStyle/>
        <a:p>
          <a:endParaRPr lang="en-US"/>
        </a:p>
      </dgm:t>
    </dgm:pt>
    <dgm:pt modelId="{E6DB77C2-94F5-4CC5-98C1-B7A229488174}">
      <dgm:prSet phldrT="[Text]"/>
      <dgm:spPr/>
      <dgm:t>
        <a:bodyPr/>
        <a:lstStyle/>
        <a:p>
          <a:r>
            <a:rPr lang="en-US" dirty="0" smtClean="0"/>
            <a:t>catch block</a:t>
          </a:r>
          <a:endParaRPr lang="en-US" dirty="0"/>
        </a:p>
      </dgm:t>
    </dgm:pt>
    <dgm:pt modelId="{D1FB455D-D322-42BE-A020-EF1AE17CC209}" type="parTrans" cxnId="{525D9EA8-13F2-46AF-8F7F-A2F21A80B11A}">
      <dgm:prSet/>
      <dgm:spPr/>
      <dgm:t>
        <a:bodyPr/>
        <a:lstStyle/>
        <a:p>
          <a:endParaRPr lang="en-US"/>
        </a:p>
      </dgm:t>
    </dgm:pt>
    <dgm:pt modelId="{81E3E23D-B2F0-49F8-9F47-052C708C8E32}" type="sibTrans" cxnId="{525D9EA8-13F2-46AF-8F7F-A2F21A80B11A}">
      <dgm:prSet/>
      <dgm:spPr/>
      <dgm:t>
        <a:bodyPr/>
        <a:lstStyle/>
        <a:p>
          <a:endParaRPr lang="en-US"/>
        </a:p>
      </dgm:t>
    </dgm:pt>
    <dgm:pt modelId="{00E9FB07-2A52-48BF-A27D-0753ECEE0D44}">
      <dgm:prSet phldrT="[Text]"/>
      <dgm:spPr/>
      <dgm:t>
        <a:bodyPr/>
        <a:lstStyle/>
        <a:p>
          <a:r>
            <a:rPr lang="en-US" dirty="0" smtClean="0"/>
            <a:t>finally block</a:t>
          </a:r>
          <a:endParaRPr lang="en-US" dirty="0"/>
        </a:p>
      </dgm:t>
    </dgm:pt>
    <dgm:pt modelId="{CE4ED239-1F93-4744-95DD-8F171A5BFAF2}" type="parTrans" cxnId="{63A5F037-EC2C-494B-8C0B-9CDC27A01770}">
      <dgm:prSet/>
      <dgm:spPr/>
      <dgm:t>
        <a:bodyPr/>
        <a:lstStyle/>
        <a:p>
          <a:endParaRPr lang="en-US"/>
        </a:p>
      </dgm:t>
    </dgm:pt>
    <dgm:pt modelId="{66DDFBE2-B8AE-4521-A6FF-1C8F2E335850}" type="sibTrans" cxnId="{63A5F037-EC2C-494B-8C0B-9CDC27A01770}">
      <dgm:prSet/>
      <dgm:spPr/>
      <dgm:t>
        <a:bodyPr/>
        <a:lstStyle/>
        <a:p>
          <a:endParaRPr lang="en-US"/>
        </a:p>
      </dgm:t>
    </dgm:pt>
    <dgm:pt modelId="{82E022BE-37A1-4FD1-98AD-AC7C3D3A0466}" type="pres">
      <dgm:prSet presAssocID="{8E454DB8-1966-425F-8F9B-6CB0ABB1654D}" presName="Name0" presStyleCnt="0">
        <dgm:presLayoutVars>
          <dgm:dir/>
          <dgm:resizeHandles val="exact"/>
        </dgm:presLayoutVars>
      </dgm:prSet>
      <dgm:spPr/>
    </dgm:pt>
    <dgm:pt modelId="{60703AE9-1085-4514-AD01-C3E3E48CFF9B}" type="pres">
      <dgm:prSet presAssocID="{9E3B7412-4B8C-462E-A639-5B7DF72C1E9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68DD5-5B7C-4E5E-AC99-993196A632C5}" type="pres">
      <dgm:prSet presAssocID="{D6AD9887-9D0B-409D-A06F-66288C2B0B36}" presName="sibTrans" presStyleCnt="0"/>
      <dgm:spPr/>
    </dgm:pt>
    <dgm:pt modelId="{49A95AEE-7B91-4746-915B-B9030914197B}" type="pres">
      <dgm:prSet presAssocID="{E6DB77C2-94F5-4CC5-98C1-B7A22948817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6DF8D-FC1E-4A14-BBCA-7F3A61E39D79}" type="pres">
      <dgm:prSet presAssocID="{81E3E23D-B2F0-49F8-9F47-052C708C8E32}" presName="sibTrans" presStyleCnt="0"/>
      <dgm:spPr/>
    </dgm:pt>
    <dgm:pt modelId="{B742A2DF-73EA-4612-A05C-F9367F8E1EF3}" type="pres">
      <dgm:prSet presAssocID="{00E9FB07-2A52-48BF-A27D-0753ECEE0D4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2650A-7EB8-4E30-A657-59260A916475}" type="presOf" srcId="{E6DB77C2-94F5-4CC5-98C1-B7A229488174}" destId="{49A95AEE-7B91-4746-915B-B9030914197B}" srcOrd="0" destOrd="0" presId="urn:microsoft.com/office/officeart/2005/8/layout/hList6"/>
    <dgm:cxn modelId="{650A46F9-AD01-44D7-AEDF-29EE165238D8}" type="presOf" srcId="{00E9FB07-2A52-48BF-A27D-0753ECEE0D44}" destId="{B742A2DF-73EA-4612-A05C-F9367F8E1EF3}" srcOrd="0" destOrd="0" presId="urn:microsoft.com/office/officeart/2005/8/layout/hList6"/>
    <dgm:cxn modelId="{63A5F037-EC2C-494B-8C0B-9CDC27A01770}" srcId="{8E454DB8-1966-425F-8F9B-6CB0ABB1654D}" destId="{00E9FB07-2A52-48BF-A27D-0753ECEE0D44}" srcOrd="2" destOrd="0" parTransId="{CE4ED239-1F93-4744-95DD-8F171A5BFAF2}" sibTransId="{66DDFBE2-B8AE-4521-A6FF-1C8F2E335850}"/>
    <dgm:cxn modelId="{525D9EA8-13F2-46AF-8F7F-A2F21A80B11A}" srcId="{8E454DB8-1966-425F-8F9B-6CB0ABB1654D}" destId="{E6DB77C2-94F5-4CC5-98C1-B7A229488174}" srcOrd="1" destOrd="0" parTransId="{D1FB455D-D322-42BE-A020-EF1AE17CC209}" sibTransId="{81E3E23D-B2F0-49F8-9F47-052C708C8E32}"/>
    <dgm:cxn modelId="{D6ADE990-9901-4EE4-A943-7E58E71E5796}" type="presOf" srcId="{8E454DB8-1966-425F-8F9B-6CB0ABB1654D}" destId="{82E022BE-37A1-4FD1-98AD-AC7C3D3A0466}" srcOrd="0" destOrd="0" presId="urn:microsoft.com/office/officeart/2005/8/layout/hList6"/>
    <dgm:cxn modelId="{A9529345-2190-44BA-B3F0-85EF5FD0BD1D}" type="presOf" srcId="{9E3B7412-4B8C-462E-A639-5B7DF72C1E99}" destId="{60703AE9-1085-4514-AD01-C3E3E48CFF9B}" srcOrd="0" destOrd="0" presId="urn:microsoft.com/office/officeart/2005/8/layout/hList6"/>
    <dgm:cxn modelId="{5CF7B092-6F58-4C70-968F-9A71231EB496}" srcId="{8E454DB8-1966-425F-8F9B-6CB0ABB1654D}" destId="{9E3B7412-4B8C-462E-A639-5B7DF72C1E99}" srcOrd="0" destOrd="0" parTransId="{4690FB73-B810-4E33-A878-A65BAE72FDFE}" sibTransId="{D6AD9887-9D0B-409D-A06F-66288C2B0B36}"/>
    <dgm:cxn modelId="{A0AF5FB2-AED7-4E63-908C-3B8D374FCA3B}" type="presParOf" srcId="{82E022BE-37A1-4FD1-98AD-AC7C3D3A0466}" destId="{60703AE9-1085-4514-AD01-C3E3E48CFF9B}" srcOrd="0" destOrd="0" presId="urn:microsoft.com/office/officeart/2005/8/layout/hList6"/>
    <dgm:cxn modelId="{4DA97172-45B3-46CE-B75A-166F3157A7A2}" type="presParOf" srcId="{82E022BE-37A1-4FD1-98AD-AC7C3D3A0466}" destId="{2C268DD5-5B7C-4E5E-AC99-993196A632C5}" srcOrd="1" destOrd="0" presId="urn:microsoft.com/office/officeart/2005/8/layout/hList6"/>
    <dgm:cxn modelId="{2FE81772-8D91-4E72-8B01-615292D885C0}" type="presParOf" srcId="{82E022BE-37A1-4FD1-98AD-AC7C3D3A0466}" destId="{49A95AEE-7B91-4746-915B-B9030914197B}" srcOrd="2" destOrd="0" presId="urn:microsoft.com/office/officeart/2005/8/layout/hList6"/>
    <dgm:cxn modelId="{83A56236-D588-41F5-9D51-11024BCBEE4C}" type="presParOf" srcId="{82E022BE-37A1-4FD1-98AD-AC7C3D3A0466}" destId="{2936DF8D-FC1E-4A14-BBCA-7F3A61E39D79}" srcOrd="3" destOrd="0" presId="urn:microsoft.com/office/officeart/2005/8/layout/hList6"/>
    <dgm:cxn modelId="{987A9306-5224-4449-AC4B-5DAB058AC450}" type="presParOf" srcId="{82E022BE-37A1-4FD1-98AD-AC7C3D3A0466}" destId="{B742A2DF-73EA-4612-A05C-F9367F8E1EF3}" srcOrd="4" destOrd="0" presId="urn:microsoft.com/office/officeart/2005/8/layout/hList6"/>
  </dgm:cxnLst>
  <dgm:bg/>
  <dgm:whole>
    <a:ln w="63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03AE9-1085-4514-AD01-C3E3E48CFF9B}">
      <dsp:nvSpPr>
        <dsp:cNvPr id="0" name=""/>
        <dsp:cNvSpPr/>
      </dsp:nvSpPr>
      <dsp:spPr>
        <a:xfrm rot="16200000">
          <a:off x="-352673" y="353417"/>
          <a:ext cx="2641600" cy="1934765"/>
        </a:xfrm>
        <a:prstGeom prst="flowChartManualOperati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0" tIns="0" rIns="279921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try block</a:t>
          </a:r>
          <a:endParaRPr lang="en-US" sz="4400" kern="1200" dirty="0"/>
        </a:p>
      </dsp:txBody>
      <dsp:txXfrm rot="5400000">
        <a:off x="745" y="528319"/>
        <a:ext cx="1934765" cy="1584960"/>
      </dsp:txXfrm>
    </dsp:sp>
    <dsp:sp modelId="{49A95AEE-7B91-4746-915B-B9030914197B}">
      <dsp:nvSpPr>
        <dsp:cNvPr id="0" name=""/>
        <dsp:cNvSpPr/>
      </dsp:nvSpPr>
      <dsp:spPr>
        <a:xfrm rot="16200000">
          <a:off x="1727200" y="353417"/>
          <a:ext cx="2641600" cy="1934765"/>
        </a:xfrm>
        <a:prstGeom prst="flowChartManualOperati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0" tIns="0" rIns="279921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catch block</a:t>
          </a:r>
          <a:endParaRPr lang="en-US" sz="4400" kern="1200" dirty="0"/>
        </a:p>
      </dsp:txBody>
      <dsp:txXfrm rot="5400000">
        <a:off x="2080618" y="528319"/>
        <a:ext cx="1934765" cy="1584960"/>
      </dsp:txXfrm>
    </dsp:sp>
    <dsp:sp modelId="{B742A2DF-73EA-4612-A05C-F9367F8E1EF3}">
      <dsp:nvSpPr>
        <dsp:cNvPr id="0" name=""/>
        <dsp:cNvSpPr/>
      </dsp:nvSpPr>
      <dsp:spPr>
        <a:xfrm rot="16200000">
          <a:off x="3807073" y="353417"/>
          <a:ext cx="2641600" cy="1934765"/>
        </a:xfrm>
        <a:prstGeom prst="flowChartManualOperati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0" tIns="0" rIns="279921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finally block</a:t>
          </a:r>
          <a:endParaRPr lang="en-US" sz="4400" kern="1200" dirty="0"/>
        </a:p>
      </dsp:txBody>
      <dsp:txXfrm rot="5400000">
        <a:off x="4160491" y="528319"/>
        <a:ext cx="1934765" cy="158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42905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Exception </a:t>
            </a:r>
            <a:r>
              <a:rPr lang="en-US" sz="1200" dirty="0"/>
              <a:t>handler components</a:t>
            </a:r>
            <a:endParaRPr lang="en-US" sz="12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46720923"/>
              </p:ext>
            </p:extLst>
          </p:nvPr>
        </p:nvGraphicFramePr>
        <p:xfrm>
          <a:off x="1143000" y="1828800"/>
          <a:ext cx="60960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441325" y="609600"/>
            <a:ext cx="847407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Using below three exception handler components we can </a:t>
            </a:r>
            <a:r>
              <a:rPr lang="en-US" sz="1200" dirty="0"/>
              <a:t>write an exception </a:t>
            </a:r>
            <a:r>
              <a:rPr lang="en-US" sz="1200" dirty="0" smtClean="0"/>
              <a:t>handler.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/>
              <a:t>try-</a:t>
            </a:r>
            <a:r>
              <a:rPr lang="en-US" sz="1200" dirty="0"/>
              <a:t>with-resources statement, introduced in Java SE </a:t>
            </a:r>
            <a:r>
              <a:rPr lang="en-US" sz="1200" dirty="0" smtClean="0"/>
              <a:t>7.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The </a:t>
            </a:r>
            <a:r>
              <a:rPr lang="en-US" sz="1200" dirty="0"/>
              <a:t>try-</a:t>
            </a:r>
            <a:r>
              <a:rPr lang="en-US" sz="1200" dirty="0"/>
              <a:t>with-resources statement is particularly suited to situations that use </a:t>
            </a:r>
            <a:r>
              <a:rPr lang="en-US" sz="1200" dirty="0"/>
              <a:t>Closeable</a:t>
            </a:r>
            <a:r>
              <a:rPr lang="en-US" sz="1200" dirty="0"/>
              <a:t> resources, such as streams.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61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76122</TotalTime>
  <Words>24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7208</cp:revision>
  <dcterms:created xsi:type="dcterms:W3CDTF">2006-08-16T00:00:00Z</dcterms:created>
  <dcterms:modified xsi:type="dcterms:W3CDTF">2016-05-17T07:16:21Z</dcterms:modified>
</cp:coreProperties>
</file>