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98450" y="762000"/>
            <a:ext cx="3740150" cy="1524000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/>
                </a:solidFill>
              </a:rPr>
              <a:t>interface InterfaceA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chemeClr val="accent2"/>
                </a:solidFill>
              </a:rPr>
              <a:t>default </a:t>
            </a:r>
            <a:r>
              <a:rPr lang="en-US" sz="1000" b="1" dirty="0">
                <a:solidFill>
                  <a:schemeClr val="accent2"/>
                </a:solidFill>
              </a:rPr>
              <a:t>void sayHello()</a:t>
            </a: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/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/>
                </a:solidFill>
              </a:rPr>
              <a:t>out.println("default Hello by </a:t>
            </a:r>
            <a:r>
              <a:rPr lang="en-US" sz="1000" b="1" dirty="0" smtClean="0">
                <a:solidFill>
                  <a:schemeClr val="accent2"/>
                </a:solidFill>
              </a:rPr>
              <a:t>InterfaceA</a:t>
            </a:r>
            <a:r>
              <a:rPr lang="en-US" sz="1000" b="1" i="1" dirty="0" smtClean="0">
                <a:solidFill>
                  <a:schemeClr val="accent2"/>
                </a:solidFill>
              </a:rPr>
              <a:t>...");</a:t>
            </a:r>
            <a:endParaRPr lang="en-US" sz="1000" b="1" i="1" dirty="0">
              <a:solidFill>
                <a:schemeClr val="accent2"/>
              </a:solidFill>
            </a:endParaRP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1789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Default method in Interface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3048000"/>
            <a:ext cx="3377955" cy="1571625"/>
          </a:xfrm>
          <a:prstGeom prst="round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public class MyClass implements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InterfaceA,InterfaceB</a:t>
            </a:r>
            <a:endParaRPr lang="en-US" sz="1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public void sayHello()</a:t>
            </a:r>
          </a:p>
          <a:p>
            <a:pPr lvl="1"/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          System.</a:t>
            </a:r>
            <a:r>
              <a:rPr lang="en-US" sz="1000" b="1" i="1" dirty="0" smtClean="0">
                <a:solidFill>
                  <a:schemeClr val="tx2">
                    <a:lumMod val="75000"/>
                  </a:schemeClr>
                </a:solidFill>
              </a:rPr>
              <a:t>out.println</a:t>
            </a:r>
            <a:r>
              <a:rPr lang="en-US" sz="1000" b="1" i="1" dirty="0">
                <a:solidFill>
                  <a:schemeClr val="tx2">
                    <a:lumMod val="75000"/>
                  </a:schemeClr>
                </a:solidFill>
              </a:rPr>
              <a:t>("Hello by myclass...");</a:t>
            </a:r>
          </a:p>
          <a:p>
            <a:pPr lvl="1"/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76800" y="762000"/>
            <a:ext cx="3733800" cy="1524000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/>
                </a:solidFill>
              </a:rPr>
              <a:t>interface </a:t>
            </a:r>
            <a:r>
              <a:rPr lang="en-US" sz="1000" b="1" dirty="0" smtClean="0">
                <a:solidFill>
                  <a:schemeClr val="accent2"/>
                </a:solidFill>
              </a:rPr>
              <a:t>InterfaceB</a:t>
            </a:r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sz="1000" dirty="0">
                <a:solidFill>
                  <a:schemeClr val="accent2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chemeClr val="accent2"/>
                </a:solidFill>
              </a:rPr>
              <a:t>default void sayHello()</a:t>
            </a: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{</a:t>
            </a: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     System.</a:t>
            </a:r>
            <a:r>
              <a:rPr lang="en-US" sz="1000" b="1" i="1" dirty="0">
                <a:solidFill>
                  <a:schemeClr val="accent2"/>
                </a:solidFill>
              </a:rPr>
              <a:t>out.println("default Hello by </a:t>
            </a:r>
            <a:r>
              <a:rPr lang="en-US" sz="1000" b="1" dirty="0" smtClean="0">
                <a:solidFill>
                  <a:schemeClr val="accent2"/>
                </a:solidFill>
              </a:rPr>
              <a:t>InterfaceB</a:t>
            </a:r>
            <a:r>
              <a:rPr lang="en-US" sz="1000" b="1" i="1" dirty="0" smtClean="0">
                <a:solidFill>
                  <a:schemeClr val="accent2"/>
                </a:solidFill>
              </a:rPr>
              <a:t>...");</a:t>
            </a:r>
            <a:endParaRPr lang="en-US" sz="1000" b="1" i="1" dirty="0">
              <a:solidFill>
                <a:schemeClr val="accent2"/>
              </a:solidFill>
            </a:endParaRP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}</a:t>
            </a:r>
            <a:endParaRPr lang="en-US" sz="1000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>
            <a:stCxn id="16" idx="2"/>
            <a:endCxn id="11" idx="0"/>
          </p:cNvCxnSpPr>
          <p:nvPr/>
        </p:nvCxnSpPr>
        <p:spPr>
          <a:xfrm>
            <a:off x="2168525" y="2286000"/>
            <a:ext cx="2263653" cy="762000"/>
          </a:xfrm>
          <a:prstGeom prst="straightConnector1">
            <a:avLst/>
          </a:prstGeom>
          <a:ln w="9525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2"/>
            <a:endCxn id="11" idx="0"/>
          </p:cNvCxnSpPr>
          <p:nvPr/>
        </p:nvCxnSpPr>
        <p:spPr>
          <a:xfrm flipH="1">
            <a:off x="4432178" y="2286000"/>
            <a:ext cx="2311522" cy="762000"/>
          </a:xfrm>
          <a:prstGeom prst="straightConnector1">
            <a:avLst/>
          </a:prstGeom>
          <a:ln w="9525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6400800" y="2438400"/>
            <a:ext cx="2667000" cy="2438400"/>
          </a:xfrm>
          <a:prstGeom prst="wedgeRoundRectCallout">
            <a:avLst>
              <a:gd name="adj1" fmla="val -72545"/>
              <a:gd name="adj2" fmla="val -13057"/>
              <a:gd name="adj3" fmla="val 16667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Since classes in java can implement multiple interfaces, there could be a situation where 2 or more interfaces has a </a:t>
            </a:r>
            <a:r>
              <a:rPr lang="en-US" sz="1000" i="1" dirty="0"/>
              <a:t>default</a:t>
            </a:r>
            <a:r>
              <a:rPr lang="en-US" sz="1000" dirty="0"/>
              <a:t> method with the same signature hence causing conflicts as java will not know what methods to use at a time. This will then result in a compilation error 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 order to work around situations like </a:t>
            </a:r>
            <a:r>
              <a:rPr lang="en-US" sz="1000" dirty="0" smtClean="0"/>
              <a:t>this, We </a:t>
            </a:r>
            <a:r>
              <a:rPr lang="en-US" sz="1000" dirty="0"/>
              <a:t>will have to provide implementation for </a:t>
            </a:r>
            <a:r>
              <a:rPr lang="en-US" sz="1000" dirty="0" smtClean="0"/>
              <a:t>sayHello()</a:t>
            </a:r>
            <a:r>
              <a:rPr lang="en-US" sz="1000" dirty="0"/>
              <a:t> method in the class </a:t>
            </a:r>
            <a:r>
              <a:rPr lang="en-US" sz="1000" dirty="0"/>
              <a:t>MyClass</a:t>
            </a:r>
            <a:r>
              <a:rPr lang="en-US" sz="1000" dirty="0"/>
              <a:t> therefore overriding both methods in </a:t>
            </a:r>
            <a:r>
              <a:rPr lang="en-US" sz="1000" dirty="0"/>
              <a:t>InterfaceA</a:t>
            </a:r>
            <a:r>
              <a:rPr lang="en-US" sz="1000" dirty="0"/>
              <a:t> and </a:t>
            </a:r>
            <a:r>
              <a:rPr lang="en-US" sz="1000" dirty="0"/>
              <a:t>InterfaceB</a:t>
            </a:r>
            <a:r>
              <a:rPr lang="en-US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360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72781</TotalTime>
  <Words>82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6176</cp:revision>
  <dcterms:created xsi:type="dcterms:W3CDTF">2006-08-16T00:00:00Z</dcterms:created>
  <dcterms:modified xsi:type="dcterms:W3CDTF">2015-12-03T09:04:22Z</dcterms:modified>
</cp:coreProperties>
</file>