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6216"/>
            <a:ext cx="21335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</a:t>
            </a:r>
            <a:r>
              <a:rPr lang="en-US" sz="1200" dirty="0" smtClean="0"/>
              <a:t>vs. </a:t>
            </a:r>
            <a:r>
              <a:rPr lang="en-US" sz="1200" dirty="0" smtClean="0"/>
              <a:t>StringBuilder</a:t>
            </a:r>
            <a:endParaRPr lang="en-US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87236"/>
              </p:ext>
            </p:extLst>
          </p:nvPr>
        </p:nvGraphicFramePr>
        <p:xfrm>
          <a:off x="327023" y="1447800"/>
          <a:ext cx="8359776" cy="1381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179888"/>
                <a:gridCol w="4179888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StringBuilder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 is </a:t>
                      </a:r>
                      <a:r>
                        <a:rPr lang="en-US" sz="1200" b="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i.e. thread safe. It means two threads can't call the methods of StringBuffer simultaneously.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StringBuilder is </a:t>
                      </a:r>
                      <a:r>
                        <a:rPr lang="en-US" sz="1200" b="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non-synchronized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i.e. not thread safe. It means two threads can call the methods of StringBuilder simultaneously.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StringBuffer is </a:t>
                      </a:r>
                      <a:r>
                        <a:rPr lang="en-US" sz="1200" b="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efficient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than StringBuilder.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StringBuilder is </a:t>
                      </a:r>
                      <a:r>
                        <a:rPr lang="en-US" sz="1200" b="0" i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efficient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than StringBuffer.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75030</TotalTime>
  <Words>15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6858</cp:revision>
  <dcterms:created xsi:type="dcterms:W3CDTF">2006-08-16T00:00:00Z</dcterms:created>
  <dcterms:modified xsi:type="dcterms:W3CDTF">2016-04-01T10:54:18Z</dcterms:modified>
</cp:coreProperties>
</file>