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26216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vs. </a:t>
            </a:r>
            <a:r>
              <a:rPr lang="en-US" sz="1200" dirty="0" smtClean="0"/>
              <a:t>String Buffer Vs. StringBuilder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32228"/>
              </p:ext>
            </p:extLst>
          </p:nvPr>
        </p:nvGraphicFramePr>
        <p:xfrm>
          <a:off x="219978" y="533400"/>
          <a:ext cx="8627844" cy="43167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35150"/>
                <a:gridCol w="2209800"/>
                <a:gridCol w="1763494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Index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StringBuilder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Storage Area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 String pool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Modifiable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No(Immutable)</a:t>
                      </a:r>
                    </a:p>
                    <a:p>
                      <a:pPr fontAlgn="t"/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the main drawback of strings. Immutable means that the string objects cannot be modified. Whenever an attempt to modify the string, a new object will be created.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Yes(Mutable)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 objects can be modified without creating a new object.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Yes(Mutable)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Builder objects can be modified without creating a new object.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Thread Safe/Synchronized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Concatenation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Strings are concatenated using + operator.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objects are concatenated using append method.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objects are concatenated using append method.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is faster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slow due to Synchronization.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 is faster than StringBuffer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since it is not synchronized.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API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different from StringBuffer/StringBuilder APIs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API methods are very much similar to StringBuilder API methods.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API methods are very much similar to StringBuffer API methods.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Introduce</a:t>
                      </a:r>
                      <a:r>
                        <a:rPr lang="en-US" sz="10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 in 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Introduced in JDK1.0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Introduced in JDK1.0</a:t>
                      </a:r>
                    </a:p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Introduced in JDK1.5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75116</TotalTime>
  <Words>178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6875</cp:revision>
  <dcterms:created xsi:type="dcterms:W3CDTF">2006-08-16T00:00:00Z</dcterms:created>
  <dcterms:modified xsi:type="dcterms:W3CDTF">2016-04-01T13:01:08Z</dcterms:modified>
</cp:coreProperties>
</file>