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37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100" d="100"/>
          <a:sy n="100" d="100"/>
        </p:scale>
        <p:origin x="-504" y="-2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CEAAkGBxIQERQSExETEhQRGBQbExYVEhQaEhYYFRQWGBUVFxUYHSggGholGxYTITEiJSorLi4uFx8zODMsNygtLi0BCgoKDg0OGxAQGywkICQsLCwtLywsLCwsLCwsLCwsMCwvLCwsLCwsLCwsLCwsLCwsLCwsLCwsLCwsLCwsLDQsLP/AABEIALwBDQMBEQACEQEDEQH/xAAcAAEAAgIDAQAAAAAAAAAAAAAABQYCBAEDBwj/xAA/EAACAQMBBQUGAwYEBwEAAAABAgADBBEhBRIxQVEGEyJhgQcyQnGRoRSxwSMzUmLh8ENTctE0gpKiwtLxFf/EABkBAQADAQEAAAAAAAAAAAAAAAACAwQBBf/EADERAQACAgEDAQUHBAMBAAAAAAABAgMRIQQSMUETMlFhsSJCcYGRofAFFBXRI8HhUv/aAAwDAQACEQMRAD8A9xgICAgICAgICAgICAgICAgICAgICAgICAgICAgICAgICAgICAgICBC3e1riixL2jNTHx0X3yB1NPAb6Zkdz6wlqPSW5sra9C6UtRqK+7owHvKehHETsTEuTEx5b064QEBAQEBAQEBAQEBAQEBAQEBAQEBAQEBAQEBAQEBAQECvbe7MLWYV6D/hrpfdqrwPUOvBgev58JGa+sJ1trifDjs32gaqxtrlO5u6Y1U43aoH+JT6jQ6cpytt8T5dtTXMeE5d3SUlLu26o4nX9JNXEbY2N9Trrv0qi1F6qc+h6GNuzGmxDhAQEBAQEBAQEBAQEBAQEBAQEBAQEBAQEBAQEBAQECG7R7BW7UMrd1Xpa0awHjQ9PNT0kbV2nS/bPyY9ndsNXDUa693c0MCqpGA45VU6oft9JGl98T5hLJj7ftV8T4am2dmtbP+MtVwy/8RRXRaycyBwDjjnnJTxzCNZ3xKfsrpK1NaiHeVwCp8jOxO0ZjU6d864QEBAQEBAQEBAQEBAQEBAQEBAQEBAQEBAQEBAQEBAitt7J77dq02FO4o57qpy14o4HFDzEryY+7mOJhbiydvFo3E+n89XOxtr98NyovdV0yKlInmOLIfiQ5BB85zHmreZr6x5gyYppEW9J8S1LFPwdwaPChcEtR10SodXpDoD7w9Z2Ps218SY7q79YT8sVEBAQEBAQEBAQEBAQEBAQEBAQEBAQEBAQEBAQEBAQECC292cW4Za1NzRuKeqVF4HydeY5f78JVOKvd3xHPxWxmtFeyfHwY0K34um9tcA0rhACd066e7WpHpn6HSdmO+O2SJmkxaP58nf2f2v33eUX/fW53ammN7GgqAdDiMd+7cT5gy07dTHiUxLFRAQEBAQEBAQEBAQEBAQEBAQEBAQEBAQEBAQEBAQEBAj9r7M74Kyt3dalrSqDip6Ec0PAiRtG0q21+CBubrxUr4LuPRbub1OikhST1CsVYH+EyG/vfqs7fu/nC3S1SQEBAQEBAQEBAQEBAQEBAQEBAQEBAQEBAQEBAQEBAQECr9oRTR6+9ncuqDLUxriogwjEciVYjJ08Cyi++7XpMfv/AD6NFJjsifWJj9P59XVsHtvaPQpBqwFTcQOMgkNuje0Bzxk6ZImsShlxzW0ws1rd06o3qbq48j/eJYqd8BAQEBAQEBAQEBAQEBAQEBAQEBAQEBAQEBAQECH7T9oKdjSDt4nc4ppnBY89eQHM/LrK8mSKRuV2DDbNbtqoa+0u6R8varUQ/wCWHGB/rJIP0meOpt/8vS/xlJj3+Uf2j9odauQqB7VBjeXT9pk8qmM4xjpzzFs1r+7wrjpK4p+3zzpH7a2rcOm7bMWp1MKzjdLDeXJUJnIOmOEq1eJ3vhOIxzGtcurZvZulQKPVFIkZOKgFRjn3QVxujH6zvdFeZcndo1CWobWqU237ZclOIpjAx5g6ekuxZO/wyZsPZ5emdl9uJe0BUXRhpUXmrDymmJZZhLzrhAQEBAQEBAQEBAQEBAQEBAQEBAQEBAQEBAQNS62ZRqulSpTV2pghCwyF3sZwDpnQa+U5NYmdylF7RExE+XO0atOnSZ6gBRASQQDnHIA8T5TlpiI3JSLTaIr5eKhr66WolO0dqbuxU93hAGz4FJwCAMaeUw4ZtbnXD2M/s8fE251z68qxVW6pvT3S6nlkKqldRnQYbieuMmTyc1mVePt7o9W7UeufeJPXXWeRNt/F7Na0iPCKubaqWOKlVFPEKWAPzxNvTdRGOuphg6zpfbWi0TpdvZdtY2VV0cNuVF0GfiUjBOfmZtjqKxXul5l+lt3dscvULbtVbs4psTTY8N7G6f8AmH6y6uWss9sVqp2WKiAgICAgICAgICAgICAgICAgICAgICAgICAgIHBECAu+zNtVqkmiN0rundyMNnO8Bw0HMdT5ymcUTPjhfXNasbieULe+zpD+7rFR0Zc/cTPboa+ktdf6lePehVO0vZKtZhWyaiuSMopIU/zZ4afkZTk6Xsje1+PrYyTrSBtQ9Elz7+NFI4rzx5/7TBkybiK+NN+LHXe59f2ZnaffHXj9vLErm+SvO1vsqfi9H7B7bcsKFQ7wI/Zk8QQB4c9MZnodB1lr39lf4bh5P9Q6Sta+0p+a7VqoRSzHAUZJ8hPXeQrWwNtvdXT7pxSUHA/iwcZ9JTS02t8l16RWvzWiXKSAgICAgICAgICAgICAgICAgICAgICAgICAgIEdt9U/DuXbdCDez0x5c88PWV5YiaTtZimYvGnhu39o03AKtuOpJ3WwDiebOKk13HMS9amW3dr1hEbKuUJfUaHTzB5/XMx9TimIhvwZYncLN2Z28KNxTqNlkVtcccYIyMxgjsy1vPpCHUVm+K1I9V27XbWe97q1tMlap/auNMAfD1857U5a5OKy8KMVsfN4bfs/se7e4PKmwpr08OrfcyykaVXttc5YrICAgICAgICAgICAgICAgICAgICAgICAgICAgRfaixNxaVqS+8yHd+akMB9RI3jdZhOlu20S+f61oStXIBOFxn+Un/2nl4piLzjn8Xq5PcjJH4I+yG8rCppuKSp5gqDgDTn+k7emvCeHJ9qNtzZ9bcUgEHPHhnHTPHExWtaJelaK2S9vtY0K9NqZKlGGcEkNjiPXURhmaZImqrLSMmKYsvGyO1iWDdzVXO+xaoynVWds654gCet/dVrOpeJ/a2tXcJSt7R7YMQqlsEjjgnHkAZp79+GXsmPKR2d2ztqvElM9dR9RO9yOlhpVVcbykMDwIORJOM4CAgICAgICAgICAgICAgICAgICAgIEPt7tHQs9KhJYjIVRk4zjJ6DOfpKM3U48Pvyvw9Nkze5CpXHtRAPhtjj+aoP0Eyf5Kk+Ils/xeT1mG1ae062b95Sq0z5AMPqDn7Sdf6hjnzuFdv6dljxqWvtz2j0GptTolw7aByh3QOZ659JOetx64K/0/NvmFH2tWR2LWqPVBA3wwAYng5AB58fWY5mmTL3Unw1xS+PF25I8oRbTFyKbKxR8nTQkMpwB55l2SYiYmfCrHuYnXlrBi9Y06FGqxUZIwDooySfLGsqnBF54Xx1E1j7Tvt3XfD53cMuhyDy1xx4yq2OazqF9cvdTlxdXbO7OxzxJPn/9lERv8ZaL1rWvHoiqd8Q3mTPYpbiHhZK8ysWyu0dNDuugI685ZKjS+dmu0S0/HTcsnxITy5+s7FtIzV6Eu2LfcDmtTVWGQWdR+Zlu1Xyaydp7IuEF1SZjwCuD9xOTeseZTjHefESllYEZByDwI4SSDmAgICAgICAgICAgICAgICAgIHDHAyeUCkdk6dvtTvrqtRV3WvURCxJ8ChSgxnGgP5zPXHS8za0blptlvjiKVnXCfuuytlU963p+gxJT0+KfuwjHU5Y+9KDvvZxZkEhqlPGuhGB6Sm3RYpXV6/NHqrvZzsBb3e9UZ63dqxC6qC+OfDQSOPpKeUsnXZPC4bRsrDZ1s2aKhd0jAANRtNfEdemvy8hNEY8dI4hmnJkyTzLxoVqt1UpUKKnSoe6XTIJPxNx+kz2ituGqs2rys3aXsRcWhL0cvTf3yg1XeGGJ1zj/AHnctJpG0cV4vOpUZnVKyO1JapVEVldTjwqBnQ6EY68pTj7reI4ab9tK+eWO07tKrAU0amvMcfnz0ER0sRMyf3drRESjtoWb0yraMtQHdIyMEYyDnmJbSKx4lTebTPMNYW+TlmPpp9zr9pZNohVFJlJW9WsBikCo5kZH/cdZXOSZ8LIx1jyluymxfx9wKJuUQ5G8dWOudByJ06xFLW8y7bJWviHrlh7MbKkBlqzsMeLfC/QKNJZbpMdo1ZVHW5Kz9lubdoVrAC4tF3qVMYr0NcFR/iL0bqR89dZZNJpzT9FXtPacX8/H+eiY7P7co3tIVaR8nU+8jfwsP15yytotG4VXpNZ1KTkkSAgICAgICAgICAgICAgICBD9sL3uLG4qDiKbAfNvCPuRI3nVZlOkbtEK37GqRXZ7E/HWqEf9KD9DK8E7ptb1MayaXyXM6P22rPSNNThqvhB6Z4n6SN961CVNb5d+zrRaNJKajAUATsRqHJncqNW2f/8ArXdwPxDdzbuqMvI6HG6MYyGDanOd7ymOaWy5JnfEfu2xemLFHHMrLsHslaWTF6SEueLuxLa8fIegmquOsMlslreU1WpK6lGGVYEMOoIwRJTG41KMTqdw872z7OEZ17p1CsdFcE408uMp9n28Qv8Abb5lTdt7KW0qtSc+7zUYU+gyf74SGSL61VPHaszuyL2vUWrTRN7PcEjGoGcZbA9VlGKs+q7JkjfCKpUlz4VyflNHbCnvn0ae1rhiNxcsfiI90eX9ZHz4dj5nZ1nt6qVV94EajOOPWT8QjPL6l2Zdd9Rp1P41U+pGsvrO4ZpjUtmdceY9p9mV9kXH46zGaLn9tS+EZPukclJOh5H702rNZ7oX0tF47LL12d27SvqIq0j5Op95G5qw/vMsraLRuFV6TWdSlJJEgICAgICAgICAgICAgICBTPa1X3dmuP8AMemv33v/ABlOedUlf08byQ2vZlR3NmUP5t9j61G/TE500axQdTbeWVpl6hp0fHVZuSeFfn8R/SRjmUp4h1doNoC2tqtY/AhI/wBXBfuRF7dtdlK91ohVfY/akWdSu2d65qs2vRcKPvvSvDGqreon7Wl7lygga1b94nrIz5djwpftK2OhT8Tj3NW6HHWV5Y43CzHPOnjdnUU4ZmwSWYgDXxNj8lEqpE6XXmO5I7RIUeABVbmOJ9YpHPLl544aIQHiJZpHZQti7gKNB5aRPB5fRXZcAWlADgEA+ktr4U28pSSRYVqSupRgGVgQwI0IPEGB5RtjZlfYdz+JtstQqHDKSd0jj3b9Dx3W/rM9omk7hqpaMkdtvL0jYG26V7RFakdDoynG8jc1YcjLq2i0bhntWazqUlJIkBAQEBAQEBAQEBAQEBApntEQXP4ezXLVKlRXwBwQZVmP1J9DMfV/aiMceZlt6OYpack+Ij909sO3W2p/h+VLRD1U+LJ88lh6SXTRalZx2nep8/GPMf6/JTntF7d8ev1blev8KasfoPMzRM/BTEM7WjuIF4kcT1PMzsRqCZ3Kge2C/Y06FmmS9w4JA4kA4A9ST9JVlnxC/BHM2XbYWzha21KgOFJAD5n4j6nJltY1GlNp3O2/OokDXrKSy+UjO9pR4VH2v3Yp7Ncc6jKo+7H8pHL7qeKPtPIdvbDqWoolhqadPOvVQf1MhE64TnmZatnVLeHOnnI2tHlKtZbRakp4E489JyItMeSZiJ8Oyi5ZgBoM8Bw/rJxEQhMzL6C2Fb93bUkPFUXPzxky6PCmfLenXCB03dqlVGp1FDo4wwPAzkxsidPOqXZy72XeGta5q0CAaqk8UychhzYakEfriZb9+O26xuPVuxzjy11edT6PRbS5Sqi1EYMjjKkcCJqraLRuGO1ZrOpd06iQEBAQEBAQEBAQEBAQK/Z087TrsdcUaSjyGSTj55+0x1vvqrV+FYbL1101Z+Mynmpg8pr7Y3tk2xRAvAREDMGdcUS02e13tqpcOA1KzUJT1BG/jp1BLn6eUz13bJPwhptquKNeZXyaGYgcEwOAIFD9qOz6l01lQUArUqnIzqcYJPyC70z5pndYj1aumiurTPpCY7bdlUv6BUeGog/Zn5DQfKXWhni2pfOm0bWraVWRgVZTgg6GUzEeq+Jn0bFlXVj4mwfrEb9HJ09F9n/ZxbmsHJJSngnTQ9BmSrEz5RmYiHsglykgICBiF1J64+0Cv3VM2DmtTBNtUOa9MD90T/jIOn8S+son/jnujx6/L5/7aKz7WO2fPp8/l/pP0aquoZSGVgCpB0IPAgy6J3zCiYmJ1LOdcICAgICAgICAgICAgQeyyXvLmoozTG4gYHQuoG+voZjxU31F8keNRH6eWvLbWClJ+c/qnJsZCB11m3VLdAT9BOTOodiNzpVfZnZd1ZCodXuXeo565OB9gJT03NO74tHVx25Zp8OFs3pezG9A43oHW9yq8TAqm1dpq20rUcRRpV3PzbdQfmZTbnLEfKV9eMNp+MxCWfb4Hw/eXqOXn3tC2Sm0HSopSm40cnmOXDmNZTeszPC3HMR5QvZ7sLaBwbi4Z8fCg3QfmTrFYdtMR4ezbFShTprToKqovAD9eplutKZnaRgICAgIHBECA7ptnsWQFrVjlkGrUCeLKOdPqOXGZp/4Ofu/T/z6NUaz8T731/8AfqnaNVXUMpDKwyCDkETRW0WjceGa1ZrOpZzrhAQEBAQEBA4zAb0DCpVwCekCv3G0buou6qU6G9nL7zu6ajgu4AWIzzwJVu0xqI0tiKxO5nbdsHSigp013VBJ1OSSxJYknUkkkydaxWNQhe02ncu87QHlJIsTtMQIftXtspaVd1SWddxcDJy/h0+pmfqr9uKdeZ4/Vq6KkWz134jmfybWybg0qFKmEPgRR9AM/eWYadmOtfhCrPfvyWt8ZlsG6qHgssVANYxs07BSqniZwYPs5jxJh1W7XZPebQuDk4o0qKA+blnI/KZ6TvLb5aabxrBX5zP7cJSp2dz8ZHpNDPtrv2PRuNR5zR3O627H26nJLt8zGjuTtpaU6QwoxJItreEDnegN4QON4QOd6AzAEiBHUtlrTBFF2pZJOBqmScnwHQD5YlPsYr7k6+n6LpzTb3439f1ZB7hcZ7mp1wWQ/fInYnJHnU/s5rHPjcfuwe8r7uRQTzU1vFxxphSD6kTs2triHIrXfMpJTkSxW5gICAgIHBgYkQMGpzg6mtszo6/wAnBkNnr0nRmLNByE4K/Xppd3dNUOaVqd9mVhumroFQ9QBvH5/KZ7R7TJEekc/n6NVLezxTPrbj8vVYhTHSaGVmtKdGW7A4KwGYEPsGnTFa7KsWZqo7zPI7i4A8tZnw67r6+P/TRmtaaUifGuP1Tc0M5iAxAYgMQOcQEBAQEBAQEBiAgICAgICAgICAgICBhWpB1KngwwZyY3GnYnU7dVtZrTAVRoNAOQHTE5FYiNQWtMzuWxiScICAgYuukCI2HZ1adSu9Qqe9cFQBjAGmvX5yrHWYmZn1XZLRNaxHomJapcwEBAQEBAQEBAQEBAQEBAQEBAQEBAQEBAQEBAQEBAQEBAQEBAQEBAQEBAQEBAQEBA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jpeg;base64,/9j/4AAQSkZJRgABAQAAAQABAAD/2wCEAAkGBxQTEhUUEhQWFhUXGBgZFxcXGBwcFBgXGBcaFxoXGxcYHCggGBolHBgWIzEhJSkrLi4uGB8zODMsNygtLisBCgoKDg0OGxAQGjQkHyYwLC0wLywsLC0sLC8tLCwsLCwsLCwsLCwsLy0vLCwsLCwsLCwsLCwsLCwsLCwsLCwsLf/AABEIAOEA4QMBIgACEQEDEQH/xAAcAAEAAQUBAQAAAAAAAAAAAAAABAECAwUGBwj/xABEEAABAwICBgcGAwcDAgcAAAABAAIRAyExQQQSUWFx8AUGIjKBkaETQlKxwdEHcuEUYoKSosLxIzNTJEMVFlRjc7LS/8QAGgEAAgMBAQAAAAAAAAAAAAAAAAQCAwUBBv/EADURAAIBAgQCCQMDBAMBAAAAAAABAgMRBBIhMUFRBRMyYXGBsdHwkaHBIkLhFDNS8VOSwiP/2gAMAwEAAhEDEQA/APcUREAEREAEREAEREAEREAEUfS9Np0hNR7WD94geW1ajSet2jts3Xef3WwPN0clV1K1On2pJFkKU59lXN+i5Gp1yJ7lIcXOn0A+qxHrRXJs2mOId89ZJz6Tw0f3fZl6wVbivujs0XGjrJpGyn/Kf/1xWZnWSsO8xh4Bw+p5hQXS+F4u3kweCq/GdYi56l1n+OkR+VwPzhTtH6doO9/VP7wj1w9UzTx2Hqdma9PUplQqR3ibNFRrgRIMjaFVNFQREQAREQAREQAREQAREQAREQAREQAREQARRekekKdBhfVcGtHmTsAxJ3LzLp/rtW0qWaOTSozGsP8AceNxyGGHrlTVrwprUYoYapWf6VpzO36c63aPo5LJ9rVH/bpwS387sGeN9gK5HT+tmk1rBwotPus72WNQ38oXN6PQDRAsObk5nedpUpo58/usevjqk9I6I2qOApU1qrvv9jI0EmSSScSbnEYk7ifIqQwc+B/UfwrG372zzP0I471KGzec+Ind2h/SdkjMm77jLZkpNE+P1w9fULPS3c3bl4g/osNPdzOt9PmfhAUmmNnEepw2WafHcCqJIpkzLTPPkflbkrM0c8+fiFZTt9L2jL5NvvJwUimycLciPrbdliqmkUyZRrOefD/CGkNivrVGsBJw5w8uF1z/AEt0hVqO9nSs44sae2Bte/3BuF95UqeHlU1tpzKus1sbWppraBn2opYe9E/wnvW3KVo34hUWnVqvDv3mtM+UQfCFzOhdUm3dXMuzDTPGXm5K3VHoumyzabAOEnzKco4r+m0hJvu4fe/2OTpwqdpe53PRvSNKuz2lF7XtwlpwOw7DuKlLgaFPUOtTJYbSW2mMjFjwMroOjesAJDa0NOT/AHTx+H5cFtYXpalWeWX6X9vqI1sJKOsdV9zfIiLVFAiIgAiIgAiIgAiIgAiIgAtP1k6w09EZLu0906lMG7ozOxo2p1n6eZolLXdd5tTZN3O+wzP3C8U6Y6RqaTVdruLnOvUcMA3Km3Z9uKWr18mi39B/CYPrf1S7Pq+XuyV0v0vV02qXVHSwSABZpGbQMmDbiczAvfTbHPO/yUejTAEDAfZSW2555lY1Sbkz0MIKCsjMznniI8tqkMGzmTa3iB/Mo4dHOy5t+WfRZqTvp4xbPaWeOGNitJAzO1/3v5jfcBviMiL52jncAT8p2i4ItKjUTh4fTI8J3jWGIhZ6eURkBf8AK0X4ki1wYxgKtorZLYMvPbjB/wA37gORiTSO3juviYwi5nKJGBaVCpOtIuInjbWwwk+zEibF5xU/RqXkN8SQ5wnxlmA95pEKDhconpuS6VM52iTfEXjHGbceydg1spqgNnusAkk8IAtieG7ZePpenU6dI1qrtWk2OLjjAGZJvG/ctTTa/ST7XSBqURJp0RPdhx1qm0nVnV2HiDbDDRjHPU25cxGUnJ5Y/wCv5Mzi/SDLCW0v+Q4n8ozO/AZScNpoGgtpjVpjVEmTMlxkgknEm2PFZ6TDAkQBFptbAcAWH12qQwc+mHgPMCyor1J1O5cuAJKKsi3VjCOfkrHNWY8/JWOPyPDA5+HzVCjqCZEqD/Pr9vMKNVbbnnCVOrDGMRPnMD1E+GxQ6u7kWHjbV33OCjKBfBknofp51AhtSXUv6mbxtbfDHZsXaUqgcA5pBBEgjAheb1RPPO5Tugemjo79V5JpOx/dOBcN04jx47nR3SLjanVenB8vn2F8ThFNZ4b8uf8AJ3qKjXAgEGQbgjAhVXoTJCIiACIiACIiACj9IaayjTdVqGGMEk/QbScIUheVfiX0/wC1q/s1M/6dM9uMHVNnBvznYqqtTq43GMLh3XqKK24+BzHWjrA+vVNZ+JOrSZk0TYfUn9FB0GhqjGSbk5knEqJQd7SoX+62Wt/uP0Wxbzzzgsqo3x34npqMVa62Wi9/Mzs555xWVp58fnvzhR288nmyytPI+luPklmi5kgP5tuHIxsCszTbZj4fS0/0DBRZ5wGG+0Rvz3LJTF552kZ7xbaDmq2iLRMBOQvsO0zAIN4kFpncQbrMHxJGAmJOxoid/Yp4xJdHawUWnVw8OFoJsBhibXAuJgqTTeQRuImcbPYYyj38htjZCxVImULH8sY27kGJMXim6xFvaE4SFfW0tlJhfUIFJktNoLo1GjAkyPZznAOOS0XSfTTKFMAm5aNVvxDUM21R2dcA3gteH5EqJ0RSdpbxXrSGAzSpEy11xLna2IyBIubSLlXU6SSzy29RGtJuWSG/obrRqLtKqN0jSBqtE/s1G2q1twKhA9+Sw5wDOVul0YT2jiYOVpOtrQLCPaQCfhFwCtboz9aCRsImACZY4EknEjVvc3gGy2miusBfKLGYDdXWgg5ACcnS0mCqpydWV5EHBU42RLpN+nkZb9T5TiDOVu2OcYtvIWAmc5mYznvYGLmHsvvHaKqyp+nm6M77Mxxyg4cCloyuHPOOXnvWMv4RvmNtyBb633KutPdvwk7Dk0znlu3LBVdF9k7LWk4XmNWwjIEhVOHEIotff6g53uDskug+IEmVFq8nO4ku3YOMflwWR+YFiIkZiJBwLgDnJnE3WGo8eWwYWORNgOzAMTqkkbI5BiJhdyM8C6I3SBxO5Q6vhzbyiL77KS6pxngcRPGwN5MDs4EmVDqO+nz8f3cb2yUMlhiB0/Urpcz+zvORNM8MW/UeO5divG9MeQC5hLXNBc0zcFo1gbbwvSuqPTY0vRmVDZ8APGx0YxsP32L0fR2IzwyS3RlY/D5JZ47M3SIi0zOCIiACIiANT1q6W/ZdGqVfejVYNr3Wb5Y8AV4F0jXIY4yS9xgHMucceOJXof4sdJ61WnQBswa7vzOsPJoP8y83q9qs1uTBreJsPus6vPNUtwRvYKl1eHuu1L57slaJS1Ghoy5+6kA88+CxBXApN66mukkrIzN5893BZGHm32O05bFgCyTt5x2jmFBoGSGHnyB+RF4yV7XfLzEDOb4DPZFwFHa7MZfTVz/XNZWuyndeMIzngwzxKg0RZK1uHmLnt5YEEsFr7okrF0l0g2hTJdBI7oIuYlsYNOqWl0giIfIIwVtXSRTGsTAAm5Nhc464wLXtNiLrjnPfplUBtm5CIDWjMgZ5m3yVtGjmd3stxPE1sitHWT2JfRWjVNMqufVcdQHtE5kkANuf3px9V3NJ0CB2QBIy1Y1i02ZcN1gcMGvysoGhURTY1rJaBEYB9i4TGBJJbIiNYNyMiZSdHdiMoIi8wGybAuNQAFpHukYFQrVOsemy2OUaHVx11fFmzpP1dwB4EQYAJ1gR7kyQD7MYqbQqDujaMYBBhoE6xA1ph0uY2SBOTlqaVS4gxGBgyIzAs7CmLdmW67ZloCkU6sCLAYASdW2tIEGCO+IDHA2t2iqEtTk4m51ze2RkQYFnCD2HYFmBnVIs4RBuNe9zBknG+JmRrbY+EXHaEhq1muMxgYmBjiBJZqhxxE6hJ1ReQsjKtrEAbZhgyuJgC4Ed82BgtEyZR1ZPFWYNt0wRgMnXPgTfHVQEzgSbDukzF4yBFsJa0RMFQW1nT72tnGuXTkJ1Q7Wm3bLRI1gM0fXEYCIxtq6pNoJ7tInPvVD4qGU5kZkdUBGNtpcIzElzZFv9VxO10DCVHdXkTl4asl2sYwAE6zcciraukbHSb3mXG9pcw2M6ztVvdBAAMysD6pkwTkLTPeiJDy4Wm2sDcbCoNF0YFHukYTG4HH+F1zBNzcknJYKrscZ4nwzmLnZNoEBV9pMXnKRBM8ZdDoDrAlx3BRqtUAXItFpEDsxllAO+NUbVzKXxRG6VqxRrHMMI/id2Rhh48NsbX8NekTRbS1u6+Wu8Xu1XeB9JXJdaa8MZSFy867vigQ1gtYS45Y6pyAXTaDofs6LGbGgHjF4zxlMZ3QhGS3vfyQvUSqTlB7WsewItZ1d0722jsce8Bqu/M2x88fFbNejhJSipLZnn5RcW4vgERFIiERavrPpnsdEr1BiGED8zuy31IXG7K5KMXJpLieL9YNO9vpNar8TzH5R2W/0gLRdHXL3/ABOtwFhzuUnSn6rHHYCfILFoFPVptG6fO6x73Tb4nrFFKcYLaK/hfkkyqgq1AVAYMk884q8HnZzv81iB55urgeef0XAMwdz577+G7YszXX9YFrS7ZFt4aY9FEnnkqJ0z0l7KnbvO7o3m8kG5iSZM471xQcnZFVScYRcpbI13WXpIvd7FhMDvxm6w1d9xJ3nct30J0eKNOCDrO724/DgRZs4jF08NJ1b6Pk+0dfENnEujG5vHrBXTuMm/C8WmIxk4ge7gVdXkorq4+YjhYOcnXnu9u5fPmpKDotFzsESZfiyBN9UQG2gQ4LMHzIJ374IaCbvDv9twxgHUEziobTjkbyIE4tJlg1CSCbiCLWwWak44RIyFnCS3ICA4iI7HeaTcwlbDjJdOoMYkzJDQCQRLnWb3ocyYe0i/eE3lUif3thjWHdgXLmZECNaXNJaASCoE7iRY313CwEEkscLBvfEAtmbhXSARYWtg0EasEtBBDpFjGs0jVtrAwuWINXJ4fawyiw1YbBdqh0EMbGtYugAAjUKyNr3BBvNoJJ1jNgZkHIDWDyYlxaYWva4YzkL2FjBa6Q2IJmHF8BwyBIV/t5GWGJ1zDdpa1xJZiCCNWQYMQotEHAntaCI1QdWRgDq4yIFBzW4OkNvYzcJU0gg3MGS7EBwMdp0Ea4MAN1iHOvYBQi8e8MLDWGsBgYEta2WiDYw4kEg3CupvIAjWGEATE9mLNa1jiCIAAJJGIhRsGUkF5MG+wGXkYiANUmQNUENYZJElwu1YapyvYWB2QMQ7WnBkmAJeRdYTUbidXiSIO2X6o1hIGs+e1AAGKpNhAjZEAzAiGtZDTDWWDdYa0EhDRJRL6tSSbjPG7cQB73ZHdNmtEAi+Ci1awF3HVDRLiSRAG6W4DIN2cU0qrlO3Pfh3zFpFg3HHboumdLv7JpkWdVDQLiewy2MnKYAjHEyp087scqTVOGYzdB0DpOle2cDAcXQ65DQCKbL7CZ33XZVAOeeB8VE6D0L2NHtCHG7s4OzZbyxvCkOPOfy4+uxKYip1k9NlohajGyu92dF1D0mH1aRzAe3iOy7+1dmvNer2kaml0jkSWH+IQPWPLcvSl6Do2pmoJctDLx8MtW/NX/AREWgJBcn+JtbV0Ij46jG/N/8AausXEfiuf+npD/3f7HKqu7U2NYJXrw8TyHpYxSd4DzICzNEADco/THc/ib81JKy/2Lz/AAemj/dl4L8iVQIVRRLi8FJ55CtSVwC4vAGMAY7PHyXMtnSa8iwwaPhYLzxz8gpvT+k2FMZ3d+XZuk+gUroXRNRsmNZ20CQMscNuGaZh/wDOGfi9jLr3xFZUVstX7fPwbWkzVaGgQAAALYcMcb3O1Z2njFxaZE2cBP7re6bY3wUbW8uAzF+HDAoHcMsROcxcelko0aNuCJZdNvGBB2Gw1j8Qghs2G9Xh4M4HhBOLjjJJEXgNEG4AIhRmvwG8ZYEWtrGA75q/WkeGF4jVcbNcMLkWiPiC5YiSXEX23vAkEa8mA0EQXXMiA67bLMHzYcIEnAns2N4LhYQ3AtdkohN7k2JwFrSQ4AW1tXDvTBkq5zp35WuTkIudaJGIgNdEHVXLHLEr2uO297TrEGf45Huu17Ybb9aTn3pEa8zc6zQb68GQdYNxsSoYqzgfJ+UmILj2Me9DYIiBKqHC3dvl2QMdYdh//bkze87lywWJQqgGxaPEBuM7dZzZLnYukxYAQrpn3fNp1oMYkMuSCe0C2ZkRnHFUxYmN05TnOqDiJABBAO9WyL93fAEZmZcHOBILsROcmAFGwWJJri5zzgwIwvqkEDEBpLWjeVY+oBM5WNrWcCZnHMjWJsRItKxF53mPz2tq54bLNi53KLpGlNaC957LfDgACJE2sIseKErholdlnSvSYosLnd7BjcL5CBgACTljgdZY+o2gmoTXqAkSb/EcSYzA2DdlMaXo7RX6fpALpFNuJGDG38ASZJuM8MvRBqsYKbLNaIA+Vo24Y3mxIlWYhqjDq12nv3dxmqTxFTP+1be5IdUk7NnyzB3ZecrE888/Y+Cxg/5At6N+ceMkqwv8fC22/Z+qzFEbUTIKuq9jvhc13kQfovXV4vpL+yeHOa9lo90cB8lt9E9mS8PyZfScew/H8F6Ii1zKC4j8Vx/09L/5f7HLt1yP4n0p0MH4ajCeBDm/MhU4hXpsawTtiIeJ4v0z3P4m/NSXLB0wP9J26D5OBWdZf7V5/g9PH+7LwX/otVFcqLhaUVlWoGgk4ASeAVxWn6d0jusGfaPDIed/BTpwzSsUYisqVNzMWitNarLhYXd9B8h4FdACoHROj6rBtdc/QeXzU6VKtK8rLZFWCpOFPNLtPVlwKrPP0v571ZPPMqo5xVI2ZWzlj5bDjiBPAb1c13Dwx4wIwsZGwkysEqutzvvjeBfPgixEkMcJ+w337t8z7x+iqH+RidhENN9UAXjOwIBWDWJ3/wCZFrgXnDxVwOyfmc8PDOw7MLlgJGuTmTOEutJGN2hou4HG3kqitGcA3InxM9oyTJ72zcozH8Jtv2bTEbneCq1/I4Y7zBN7RGa5YLEnWzzyOJMYEOJkxlYiImYVTU/SYt532ThOEKKHY252SRB8cVbUrwCSYaMTJ+p4LmW4bGatUABLiA0Yk4DLMTNowMxjcLnnVX6XVaxlmT2QTGd3uJsBfwnaVg0rSnaS8MpjszYYE7zsC6/orQm6OzVHePecZbrERAE6pAuLXLZm8wmHahG77XDuMypOWKlkh2Fu+ZP6O0VtCmGUwRNyTOsXZxrUydlhfLC6ysq2sc9o8uzw3EjIzCjBw3QRuAjfAaPImL2Mq5rydptvzOAGBEjY0WiNmdJXd2ORgoqyJGtMWnfE24w63BwGOGVCZ/wCb8MJ8MbC6jh43Hxbj4iecSLir3bfvvzP14zio5SViukOsefpz8/bKHdbwHyXiOjAvqMbMlzmt8yAMyvcQtbo2NlJ+H5MjpV9heP4CIi1DIC0vXLRvaaFXbmGaw/gIf8ARbpW1GBwIOBBB4FckrpolCWSSkuGp856czWY8bWn5LHob9amw7QFsukNENKo+mcWOLf5THqtP0ZYOp/A4x+U3Cxkv0tcj1111kZLZr+V9rktWq9WlRLzG8rntGb7asScJn+EYD5ea2fTdbVpkZu7I4Z+nzVvQej6rNbN3yH6z6Jmn+iDl5GZiF11eNLgtX8+bmxRCiXNEKiEqkrpwulJVqogC/n57rf4V+v48fDHOPKCViVQVyxwyTzbd4fNXa/ORzw2bAd6xa3PPgsGlaU1glx4DM8F1Ru7I5KSiryehmq1wBLjAGflhvwWjr6Q/SXinTBjJs2/Mdywl1TSXw3AeDGjeeZXT6BobaLdVuJ7xIu6NbcfS3zV7tRXOXoZzlPFu0dIc+Zk6M0FtFkNu4jtOPvEg5e6O0BGt4FbEGMPQRbEXaZ1eETO5RC7n9IEYbMgrgeec7ZHJJSvJ3Y/GnGEVGOxK9pv8bn1aNtrGQc4lC7x25nxm/m2DwN44fzN/Ox8YPkrtbm33jPKMlCx2xIFTf6mPU/Mjxsj38x9v19Fh1ufXKN+3dsVpdz+kfRRyhY3XVKj7TTKDdjtY8GAuz3gBexrzT8LdC1q1WrFmNDBxeZPkGjzXpa2sFDLTvzPP9JzzVrcl/IRETZnBERAHlH4ndHez0kVQOzWbJ/OyGn01fVef6V2KrX5O7DuPule7deuiP2jRHhol7O2zaS3Fo4tkcYXiVekHsLTgR/grMrxyVL8GeiwVR1sOortR+L2LyFaVG6Prkgsd32WO8ZOUopdqzsacJqccyOf6XJfWawZQPF2P0W9YwAADACB4WWk6KHtKxfxd52Hz9Fvirq2lochHArO51nxengjGqFZCFaqR8sVFcQqELpwt559EV0KkIOFEVtWqGiXGBz6rR6f0uSdVkibCO8fLBWQpynsL18TTor9W/LibHT+kW07C52ZDj9lq9D0R+kO1nEhmbszuaDj8lm0DoQuOtX8GZfxbeC37bWGHP2VjnGmrQ35isaFTEvNW0jwj7/PoV0Wi2m3VYIHrvJOJMg/4WYHm3PosQcqg88+CVeu5opJKyMjSrg5Y5555sqyuEjMHc/p/hXNdyP0P0WFquBUWjhl1la96tBW16q9EftWlMpx2B26n5Gnu/xGB4nYuwhmlZFdSapxcnsj0/qH0b7DQ6ciH1P9R22XYDwbqjwXQoEW5GKikkeSqTc5OT4hERSIBERABeMdfug/2XSSWiKNYlzNjX4uZuvccYyXs61fWToVml0H0X53a7Nrxg4c4EqqtS6yNhrB4h0KmbhxPn3T9HJIqU++3+ofCsbtND6T3CxDTIOIMLZ6Zoz6FV1GsIqNJG5wGY22v6rSdOaKNU1BY2Do96SBdZ0NWoy+dxv1W4wlVp7Nary3Xf6or1eZ2XHeB5X+q2q0vQunNa3Ud2byCcDO/JboFcrp522SwEo9RFRexQhFVFUOFqpCq4gXK1+k9LMbZvaO7u+f2U4xlLZFVWrTpq83YnELW6b0s1tm3O33R9+bqA+tVrGBceTBx2qZovRDRd/aOz3R4Zq5U4Q7b8hB4itX0oKy/wAn+DWspVdIdOA+J2HBoW46P6NZSuBLs3HvH7BTAFVRnVctFoi6hg4U3mesubKynPPqgRUjhUKqtVQgC8FVVgVwXALwqgqwKpK4cem5c969g/D7oE6No+tUH+rVhzpxa33WeAM8SVxn4edXP2ir7aoP9GmbAiz3i4HAWJ8BtXrifwlK362YXSeJzPq15/PnqERE8ZAREQAREQAREQByfX3qi3TaesyBXYOycNYfCTkdhy4Erw7psObTqU6oLXgxcRJa4WIydbDyX06uQ689S2aY0vpw2tEX7tQfC7fsdyF6tK7zLcfw2KyxdKb0atflf8eh4fodBlSiwOEwI3i5zWI9HPZ/tVCBsJ5Hor6Oj1tHc+lUYZpuhzCIeJ94fEDH2U2hXa8S0g/TiMkpNyi3bY1qMKVaEbq0reD003W5rTX0luLQfAH/AOpVjtJ0k5EcGfdbmUUetX+KLHhJf8kvqaT9grP75/mM+gUqh0Swd6XHfh5fdbFFx1pPTbwO08DSi7tXffqWhsYIqlUVY2ElEhABVVIVUAVRUVVw6VVZVqoHbL/Lz+iLEZTUS/n9AMytz1X6vVNNq6rZbTaZqPyaNmxzyMBl87uqvVerpr7dmm2z6hFhtawZu5OU+0dFdG09HptpUW6rW+ZObicydqZoUM+r2MvG43q/0rtenj393Av0DQ2UabadNuqxogDnE71IRFpGA3fVhERBwIiIAIiIAIiIAIiIA0XWjqtR01vbGrUAhtVo7Q3H4m7j4QvGus3VCror5qtLZ7tan3XbATt/dcvoJY69Fr2lr2hzSILXCQRsIOKpqUVLVaMbw+LlSWVq8eXtyPmfXqs7zfaDayzvFpx8FfR05jjAdB2GzvIr1rp/8NmOl+iu9mf+N0mn4HFvqOC896c6t1aNtJoGPiIlng8W+qSnTce0vNfPY26GJjU/tz8pb/X/AGa+VVQ//DQP9t72bplvk5DTrjB1N/EEH0sqsqezGusmu1F+Vn7P7ExFC9vXGNFp4PH1T9tfnQf4EFGR/Gg/qIcb/wDV+xMhFDOnO/4anp90/a6hwoO8XAIyP40HXw7/AKP2JioomtXPuU28SSfRXfsjz36p4NAb64oy23Zzrm+zF+nrYz1KobiQOKxN0ku7jSd5s39VfR0BgIhsuO25J8V1vQnUbStIglvsWfFUBBjczE+MBSjHM7RVyFSo4K9SSivq/nkck2iT3jO4WHDaV33VT8P31YqaUDTpYinhUcN/wN9eGK7bq71O0fRIcB7Sr/yPuR+UYN8L710Sbp4bjP6GRX6R3jR073v8+aGHRNGZTY1lNoaxogNAgALMiJsym7hERABERABERABERABERABERABERABUc0EQRIORwVUQBznSfUnQ60k0vZuPvUjq+ndPkuZ038MDjRrg7qjf7m/ZekoqpUKct0NU8bXp9mX119Tx3SPw+01uDGP/ACvH98KE/qbpox0d3gWH5OXt6Kp4OHNjS6WrLdJ/X3PDv/KGm/8Apn/0/dZKfUvTnYaORxcwfNy9tRc/o4c2dfS9b/Fff3PI9F/DjS3d80qY3uJPk0R6rf8AR/4ZUhetWe/cwBjfWT8l3qKyOGprgUT6RxEv3W8PlzW9F9AaPo/+zRY0/FEv/ndJ9VskRXJJaISlJyd27hERdOBERABERABERABERABERABERABERABERABERABERABERABERABERABERABERABERABERABERABERAH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eye clipar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0" descr="data:image/jpeg;base64,/9j/4AAQSkZJRgABAQAAAQABAAD/2wCEAAkGBxQTEhUUEhQWFhUWGB4YGBUYGBgZGxgZGhYaGBoXGh0YHCkhGRolHBgaJDEhJSkrMC4uGyEzRDMsNygtLisBCgoKDg0OFhAQFy8cHh0sNywsLCs3NzcsKy4rKzgsLCwuLDEuLTc3LCw3Kys3NzE3LDcrNy8rLCw3KywvLywrN//AABEIAL0BCwMBIgACEQEDEQH/xAAcAAEAAgMBAQEAAAAAAAAAAAAABAUDBgcCCAH/xABDEAACAQIEAwUFBgMGBAcAAAABAgMAEQQSITEFBkETIlFhcQcygZGxFCNCUqHBM4LRYnKS4fDxFSRDojRUY5OywtL/xAAYAQEBAQEBAAAAAAAAAAAAAAAAAQIEA//EACgRAQEAAgEBBwMFAAAAAAAAAAABAhEDEgQTITFBUXEiobEUMoHR8P/aAAwDAQACEQMRAD8A7jSlVHMYxYQPgjEXXeKVTlkFxoGDAo4ANibg3sbbgLeub8y8047hcrmWMYvDyMTC5PZGMkk9izKjAkDQXGoF77gV0PtlMMjRcRwMsDLcEo2e3qpAsPME39K3DhfOPDuIK0STxyBwVMcgK5wRqMsgGYWP18KCLyZ7RsLjrIT2GIOn2eRhcn/020Eg32sdDpW51xDnz2WvGTLg0aSHQ9mCTLER1Xqy6dDm12O9ROUvadisGvY4pWxUSkjMTbEJrqpzaSWPQ2PnsAG/8d5om4djQuJBkwU5BSUDvQNY50Nh94LjNbQhTpfLY7rhMUkqLJE6ujC6upDKR4gjQ1q02KwXG8HLFDMreZUh4nU91ijWYa+lwSL6muZcO4njeCYns5VJjNyYie5IoJGeNtcpvrtfYEUV3ylU/LXMuHx0ZeBicujIwsyE7XH7i4NjrpVxRClKUClKUClKUClKUClKUClKUClKUClKUClKUClKUClKUClKUH4TbesEGOicgJIjE7BWU3+RrOy30Nc75p9kmExALYcLBJ0UKGiPll/B4d0gDwO1BtHNPKuHxyZZlswHclXR19D1H9k6VxbmH2R4uFnaJe1Qah4SFYi19Yyb302Ga+ltTYWmN5Y4zgO9BPO6CwBikaYWFwLxSgmw8ACBca6aeOH+1fHxMUmSGa2jBlaKQHTcrcdDpkG/worX+Dc58T4e5iEnaqhs0E4OZf7OuqaeFtxpV9jeceF8QH/PwS4Kf/zCLnU7+8VF2G240vvuatZfahhMUMmP4cSt9CrJNYeN2CMpv4fOqTF8P4PiNcLjWwrG148Sj5NdMoZrZddS2ZgPTYIWK5LxEeXF4KRcSiG6YnCNd13FygJYdQV7wHXradHz4MTEMNxaLtkGq4qEBZo2HUpaxPQlbaaZTVWOV8ThyZsFKko1HbYGcMSAeqxnMfEixA+F6wYnmB5SVxkMU7DQyZewxAIOt5IxYkaizodvW4ZTh5cKfteBxPaRDQYiLdL2ASeNr9mxJHdcWJtXT+SPadFiSsOLAhnOgb/pSmx90n+G2nusdzYE1xaLGmKTtImaJrEBswJy/lc5Qrqfystj4V+4mRXGsaqTvl0QjW/cN7HbYgaHu66B9V0r575V9oWLwKiMBZ4VFlikYqyACwWOSxyqLe6QR4WrrfKfPuExwCo/ZzdcPIQr/wAvSQeak/A6URtNfl6GuA80y4qHiEjvI6zox7OXqEYkrluLFCD7trbi1Fkd/pXMeT/ahndYOIKkbMcqYldI2PRXUn7pjprcqT4bV00GiP2lKUClKUClKUClKUClKUClKUClKUClKUClKUGncf8AaVgsJO0DmR3UDN2ahgpP4SSw71rG3mKrh7YMB+TEf+2v/wC63zEYVJBaRFcDUBlDfWoOK5ewkgAkw0DAG4BiQ6/Kg1FvbBgB+DE/CIH6PUPGe0jhGK7mJhlK2PekwzMF06FbsD5j9K2/F8m4B0VWwsQVCSAq5LX39y1avxLlPgURvNLFFmuQGxWS9t8oL6j0oNMxuB4HMzmDiEmH0uFlicxqdBpnRWOuti5OvQaVq3EsAkZbssZhMQovYpLkc2F/4cg3OwAY1unEsJy6CCuMmUEbQ55Rp1JMTkHXa422rXMfFwg5+zlxzEBsmaBLE2NtWy6E+nworVQY23SxHXJ/9hp+tSw5sBmZlFgAWZgANgLk2HkNKiRvlvlhYemUX/Ws8Mpa91K+ttfkaivz7QNdG+KsB8yKh/bQDoh81Fuo6gXH0+NWVfjKDuAfWgj4bHI+gOv5Toa94lUIs4FvPx9elY5OHoelj4qbW9PDas8cdlC6kba639aDbOAe0PH4RVQOs8a6BJwSwXTRZFIYWtYZs1r+VbNjuZMBxdFWX/ksYotGZSMjnrH2g0Zcx0vZuoGpB5NJh8oJTMD+UEEfJtPlao5xrDRwCNtRkuP5u6fnVRtvFeFyQsY548pIvY2Ksv5lOzr5i4q55R55xHDwsZBxGFFvuySZIlFh90Se8oH4D4CxFaZguPMsfYhysRJIicAoGIIzJmBCNre6EXvre9SvtYJ2yg+BuB47628N/U7kvm+l+DcXhxUSzYeQSRtswvuNwQdVYdQRep1fNfBeLz4OXtsLIVJ1eIm8Uo00ZejWFs4sRXceSucIeIxFo+5KlhNAx70bEbbDMu9mtY2+FEsbHSlKIUpSgUpSgUpSgUpSgUpSgUpSgUpSgVA4jwsTEEyTJbpHK0Y16nIRf4/1qfSg0fi/sww2IYmTEYwgm+Qz51Da3YCVWsTfpWscV5A4LgyRNjJI3tmyB4e0I11yLDmINjbTU6V1+oOL4Nh5c3awRPm94siknpqSNdAKD594yOGKGGF+2SNrleRoVS9jY27LMRe2nd06itfr6K4hyJgJEKjDQo1jldEylTYgHuEZgL3sdK4pzjynLw4p2zoyyMVRlD621u11yobfhzE+oBNGttec2G1/LT96jz45U94MPl/WsyTKdmU+hBr8eZBuyj1IFQQhxlCbBWPoB/WvS8UB/A/yH9anRuDqpBHiDf6V6oIT8QsPdPxIFSYJQygi3nY3seorJSg/HAsb7fKsTQBha7W8mJ+t6zGsTYdDuo+QoIbYMC+oYHcGynXzXQ/EVPZwAN7fE/SsEmCB2JHxv9dfkainAupujG/ltpt3T8etUW0UpX06j+nhVvwTHnDYiPFRAdomxI3UixU+RB+Fa/w6QyEq6kFfeBGhHS3kf61tnLPBWxmJSAXAY3dhuqD3m8Aegv1IqK+geG41Zoo5UvlkQOL72YXqTXiKMKoVRYAAADYACwFe6rBSlKBSlKBSlKBSlKBSlKBSlKBSlKBSlKBSlKBUDjnB4sXC8E6B43Go6g9GU9GB1BqfSg4Nzh7KpsKDJhgcXHc3TIO2RQND3dJuo0CnbQ625+EQsyMmVhujLlPyNfXNcs9uS4fs4Q8V8QxJSUAaKuXMrG9z7wsNdulFceSBRsoFvACvTOBuQPWsGIw5I7rOD4BtxcX362v8a9xlWABB06ONf139RUVjk4hGN3Hw1+lYhxVCbKGb4W+tSRhEvfKL+Nr/AFrKBbagh4fGljqhA22Y6/4bW+NZsWxA0YLr1F6z0oK0Y5gbFkPyX/5P+1ScLiS2628wQw+YrNLexy2v5i9/LcfWoK576xL8FA+jGqLvBjQnxP06f68a6p7F8CL4ic7jLGB695jt/d/Xyrj/AA7FnZkKi+5O2m5vbTTfXeui+zLmNcLOySkiKfKL7hXBspPgDmIJ9Og0h6O20pSqyUpSgUpSgUpSgUpSgUpSgUpSgUpSgUpSgUpSgUpSgVrftD4aJ+H4gdkZXRGkjRb5u0VSVy5dSfIb7da2SlB8k4XEB1BHxHUHqKzV2f2q8kNPGk+CgiM8bEyKAkbyo2/e0BIY5rNvrrfQ8IjxUkl8gQAGxJObXyy6Go1tYV+ZhUX7GT77s3kO6P0qSiACwAA8BQeqUoaBUbEgeY8+7b/v/ashlP4VJ8z3R+uv6VjdpOgA+F/H/LoKDHhXuwCqzE6HT3QSBrkW3mb1dpgympOn5Re367VUYXDYiRCAzAZtTnCXFthlB8tSB4Vb8GhCrvdm1LZmOe34lDG9td+vpaqR0rlL2kGKIRYlHkyaJImW+UWsrAkAkePhbTqb5PabATZYJyTsLJ+zE/IGuRzTqnvG3+4H1Iqx5fYNNEwysAwaxkEV7HozEWYHpvcUNR2qDiDTxiRJUSN/dZO+SLW3dQFYG+hU2I9RWaGQra8rtbxCa+uVB+lqwtISLdPQf6+VYZJlXcgeV9flRlLaRSblpfIZsoH+C1/jVDxjmuPCjcqq3MhkVyFOm7tILG7CwAckbA6VPXGoTbN8ToP1qm5hAYMUiExsAy5wudd7HN3X3087i671MrqLJtl4FzznzmRSYkdVaYFWCiQXja62zo1172VSMwFjYkbwDXOU4ykqZCQrMQmWaJ1W51yWBVW0NhYkbDU1B505uxeCEPYMnZvdLOmYqQt1sdNLA7+FcfH23HPk7vps+XrlwZTHbqtK+Zsbz9xFm72OlARSSVEKWJIsDkjFzvv+9a/jOITyZe1mncjX7yaRhGhtvdtCbbD9q7Xi+szi4/zp/iH9a9xyq3ukH0IP0r5CTCxGxEZJJ65vmbn661LwlgLoCoPQXXy2oun0pzZzbBgonJdGmC3SDMMzMbhbgXKrcatbSxqXyvxxcbhkxCqyB7jK24KsVOvUXGhrkHs3/wCFSMIcbEBiC2ZHkdhHKS2iAXC5hoMrXzX66gdwwuGSNFSNQqIAqqosFAFgABsKIy0rRPa5xpsPhYxHIUleZWW25ERDn+UNkv43t1tWzcrcXGLwkGIsAZYwxA2VtmX4MCPhQWtKUoFKUoFKUoFKUoFaBx/2TYKeRpYi+Gkc5nMZujE7ko2gP921b/Sg+VuI4NoJpYJAVkiYqwOhturaaWZbEEaa1gr6U5h5SwmN/wDEQqzWsJBdZAPJ1s1vK9q0XjXI3B+HwmTGTzZWJy55SXP9hFjUFrX3sSOptRduQSykbC/+vTT41+xFj7wA9DevzDMSik6mwv6212rLUUpX4zAak2HiaxNKT7gv5nQD9z8KCQjW8wdx4jwPiPLrtWbC4aQSAhrqe8zm3eB2HiW9e6NgKr1w5OrsSfAXVfkN/jVrgcRlVs2wtb1N7gfpVEjEYWNpFZ1zNay3uQLG97bD19Kn4CYRMGCKctyFI7oaxs1utib22JFV0D6h2vdzZV8Bv9Nb1Morq/LUsjYWN55TmcNJclRdCdCdNALg6WtcDyrJNo1gLA7dSdfe8Re2w/c1yqPFMAwBPeAGpJ0Ugga6WuBodNKtMLzTJG2eRgUFyVte4CsqRL1GrAXGo3JsDRnTd+JY1Ikd5msigZzq1rm1rC5J1AsPG1c74rz1MxIw4ESfhJAZ99ze6C4/DY2udToareN81z4mKOGUoFXXuKVzkdWANja/QDeqN2sLmhIvF5sxgbN22ul+5FYgG9iAm3p+leeZuYpMYYwwCLGuwG8hFmcXJIW2gHmb3qjaZRa5AvtrWSvO8WFymevH3b6rrXowLhEFtNjm11ufE+JrIsQF9Nzc+Z8TXuhrbJSscUwb3foR9ayUHiWIMLMLjwqw4dzVjcKMsOLxCKNlYCZR00Dq1vSqjs2Qkgll3K9fh5/X11O1crct42eSJ8NGVBAdJ2UGIA7NdgVYj8tiQdxVE6HgnFuKmOSXtHUr3ZpwsUar4hFUHXe6p3tNbWI7dyxwdcHhYcOrFhGtix0zMSWZrdLsSbVm4ZBMqjt5UkawByR9mt/zWLMb/G3lU6jJSlKBSlKBSlKBSlfhNqD9pUPE8Uhj9+WNba2LqD8r3qCeasLcgS5rflSRhr5qpFBdVxn22cG4jLMkkUT4jDKB2aRKWaOTZiyC5fN0YDQXGm56BPzrCouI5mA3OSwW+18xG+vyqHHzs8lhDhXc/wB4kfMLp8aDh/DeWOJSmwwU9/BojEPLvTFR8qkc18pYrBYZZsTJBEzMoEIcPIAQSWtoDYgAhc2972F67dFj+Iyf9KGIeL3Jtr0DE/MCouPw0kq5cVilkUkHskhjZQRqRdlO3Qmht884SSN9rsR1a/zF/wBqzTzhdtWOijXUnYaV2nGcu4Z4+zKMEzByA2UFgCL5Ywqi48BfQa+PPucXgGMSKIIohjtZbas5Ja/mFQXJPWi7a92T6aepJAA8/GsM0qoCzWsP18vOrRSGHkf1FV3EuEdrazZQOlr+p9fX96jTDwzGtIxdiApHeP5VH4Bba/gPqdLnh82dmY7208hc6Dy036kNuAK1/imHdVVUUgAjbYa6a+vWrnhrrFFqQW3NhubWAt4aAeQAqpFsoubVWcWlUuAhuAN/M/5Wq2aRY1YswvbYanXwG9Q+XuU8di4Engw5dGuMwkhXVSVYWeQMLEHcVGr4NcMJaQk+7t/KOnxa59B51jeB5H7/AHYxsL6nXrbb+hrb8byHxSNgPsbOGAIyPGcugur2awIPXbzNecTyLxSPRsGzNYEdmyMuoBykhtGGx9CRcWqsNd+zJe+UX0+FtreHwrIxtqdB41lg4Vju0aF8FiDKpAYJGzAZtrkaAa73tV3xT2ccSCIWwpZX3SORGddNA4vYfyk7bjqXbTkJna+ojGl+rengP9vGvWMYuwiU2G7kdB4etXnEOWsXh4s08P2ZLhEz2LOdyqBbhbLc3aw00udKx4ThDmCWdE+7hKCRuoLkhSep13PS4oiNh4NlRSdDYAEnQFifkCSfImvMqkjumx9Lj0Pl6Vt3sqiDcVhDKGASU6i+uTL9GYfGsXOfJOIwMshWNnwl7xyrd8inZJbXZSu2c6EW1vei7UvBeBY3Ex9rDhXlTMyZ42QjMu4sWBG433rq3slwuMwpkw8+FkSFyZFkNrK9gCCL7MBe/iPPTz7BcSv2XExC10n7TfdZY1sfS6OPga6hRClKUQpSlApSlApSlBSWkXtDiHLAuexVXWPMpAyoNVJkuCNTUTFm9iMA8h2+9khI8t5GuL1bcb4WuIjytmGU51ZTZlYA2IPQ61rPK/FCX7GczduL6PfLbe1gNO7bVt+h1tQSVwuJzHs4cJhxtmVc7WPoADqL6gdKyrwSRv42KlbxWO0SnSxBCjUVd1gxOGD7lgPAGwoKkcMwcR1UO3i5Mh/7iQN/KsknFtLRqFHn/QaCp0XDYx+G/qb/AOVQsXhQS3ZJmbqS2VFP+XhqB4UEGbEu/vMT5dPkKrcVxOKO92BI/CNT8fD41Jk4XmieSTEZYgNciEKVtrYm7ODcaga+BvUbh+DgkJXDRBiut3DW11zMz3te2igdempAV+JlmxACohSM7sxAuPA21t6Xvbe1c39oXD1gxsQB/iYdDI52/iyBtOgyxgW/rXaBw+VQokILsTquoBOoAuOl+vhua5z7bOH3OBly5VeFkaQjYjv5CehAdyAfPwNBrEEmZVYi1wDbwuNqxYjFZGUW0IY+ehUC3+KsGFxDGLVSjX7O2+uguPTf4GmKivIgtoCAPRTnJ9Lqg+flRtPYdDUSbDke6L36eH+VWWAYiWMhO0IdSI7Zs5DDuW/Fm2t1vUnnqBMNjJFj/hlVljXUEib3EsRcWOYelqgrOHQ2fM+w2G9z0refYxxkYfGT8PcjJMe3g1/FbvqPVRfT8hrSqxmGTOk2HOWeA9pG3mpFxbYjxHUX31oXyfUVK1rkDmpeI4RZrKkqkpNGDfI4NvWxGo9etq2WqwUpSgicT4dFiIzFMiyI26t+hHgR4jWo2D5ew0WHOFSJRAwKtGbnMG0bMWJZiR1JvVpSg5pwf2Yvg8dDiMNiM0UbHNHJcPkZGQjOgs9swIBA2Fz1rpVq/aUEPBcLhiZ3iijjaS2cooXNYsRmyjU3dvmamUpQKUpQKUpQKUpQKUpQKpeLcIcuZ8OwWbJkswurC4I/unTerqlBrGD5gQALibwyj3lcEL/eDWy2Pr86uI3DAMpuCAQRsQRcEVNZARY6jwNUXEuCzWthZ+yXpGVBUde61syDbQaD00oPXFuJRQgdoxudo1997mwAA139KwphWkAae0cS6iAHSwsQZSNDa3ujTxvVZgeDT4VzNIgxJYWYoS0ia6Fc9swOl7a/Aa+sfxnDznspHkjj/GChXMc1sjNa6AWv09RaxDNAPtrB2FsMjXRCP4zC4zt1CjoOut62AKNdN9/PS30FVi8awqAIJowALAA6AAaDTQaeNYoeYBKzLh4ZZraZ1Cql7Xtmdhb5UFwVGmm23lXP+euEviuGzxRRNJPhcRmiVbFspbMSOhPZu2m5sOulbYox7XOTDJ4BmdiNPFRY1I4DweSGSWWWRXebLmCrlAyg2tr5kfKg+ccRg3gmOHmBEkUrBvAmzEMDuQRqD4EVmIBII6H/AEPmB8q6l7a+DJ2UWMVFDpKqSyDQmNgyKG6EB2Xfa+lch4dNoose8XbXpZhofPvCo1KsoZWRldDZlIZWG4YG4I8wRU32hriMRiI8eYy2HaKEmQLZVkyyJkOvetIj6gaXXxUmvvXYuV+EtiuBnDs+XtklVWAvku7WuOtm/wB6pXGJJwGC+X6lrL+/yqZg8QY3DAgdCSrMLei63r95w5KxuAmjkk+/w4KAzqoVQz5kF1zEra++guR1IvgosrbOTeILguICZX/5bF5Y5V/I5v2Uuuts2hvsGboLDuVfLzKDcXOu4udt7W8Otv6133kLj4xeFVifvY7JINB3gNGsOjDX5jpRMmyUpSjJSlKBSlKBSlKBSlKBSlKBSlKBSlKBSlKBSlKBXiaJWBVgGU7ggEH1Br3SghnhUGUL2MWUbKUWw9BapUcYUWUADwAtXqlApSlBD4vw2PEwyQTLmjkUqw20PgehG4NcQxvshx8UhGHeGRBe0jHs27wAN1s2oyrrXe6hcS4nHAA0pIzHKoCsxJsWsAoJ2BqWyTdWb9HzdisHIH+zvEwxAeO6ZGJWzjO11Bslt2GhDDcGvoDlqNMNgolvpGtifF7ktYE9WJNvOtA9oHOEjKnYlYhfQG3bhSCSWGojU92w1O17HQVEHMONxMIiwsTSMqfeuAWIY3W4AFgSAPHr4VwZ83Lct8Ulxv59/h0zDDX1+FdD45j8NjoJIH70LZS5SQBhlcSLYqDlOZBuRWicE5ChxeYRY5e43uqMxCfhJIe7G9gSTaq3huBhhsZsNjMl+/JNE0cSjYZlW+YX8T12q/4PxrBcOxOeMF1mX7wx9/slJBUjWwTckanQWGwrz4eblx5unPK2Xy8JI1nx4d3vGSfypuL+zSXD4i0Th0a7KzlVNgACGCpqRfcfHz3X2d8rRqizF5FxKErIqvYKQxYAqNGDRMuhuNbix1F9z3w4T4NmVgkkX30Um2VlB0udsykr/NWk8pcfYSRYkOlpV7LEQ5grEqWySxqWsWvYW8Cd+nTycuXFyS52dF+1/p544zPDWM+qfd1ulaDxnmrFOhMMT4VFIu7Is8x8ljiLIv8AeLH0G41ng/NmWR3kxGLWVbWE7MwZb6jsEATNYC9hm3IO5p+s47+36vj/AH4Z7jP18Pl2SlRuG4+OeNZYmDo4urD6HwIOhB1BFqk11vEpSlApSlApSlApSlApSlApSlApSlApSlApSlApSlApSlB+Vy/i3LPFsSzzfaApSR1ihJKWjzFQe6uUkqB43HUbV1GlZyxmU1Vls8Y50/JUg4Q0EvexGYzM0feZmzXAJbWQhNPOwA6VuHLvAYcHF2UCkKWLEk3ZmNhcn0AHwq1pVmMhba/GF9DsapuJfYsHFK8iQQxyXEncVRKSDowVbyE97SxO9XVYMTg45MvaIj5GzLmUNlaxGZbjQ2JFx4mlRy//AIpBi3jVyuJllbKIVu8cdr3Ko3dVFAPfy3YC/pE4vyrHPjoY8xgaUOuZVDfeRLmAIzDL3A2v9keNdUwnB8PE7SRQRRu18zpGis1zc3IFzc61VYHlOCPHy4sC7uAVB2jZgyyOvmwAHz8TXBj2K48k5Ou3z3v1dN7RLjcenXsoZ+QZ4kvhMdMXUaJNldSRsAbdwb9D08Kx8OM5xuCTHxFJ0MhjmXIySkQsrrddUBDBrEDVdK6LWCTBoZFlKgyIGVXI1UPlzAeF8q/Kui9l4+qZSas9nl3uWtW7eeH4FIVKxiwLvIRe/ekkaRzr0zOdOlSaUroeZSlKBSlKBSlKD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" descr="data:image/jpeg;base64,/9j/4AAQSkZJRgABAQAAAQABAAD/2wCEAAkGBxMTEhUSExMWFhUXFxYXFxYXFxcVGRcVFRcXGBcYFRUYHSggGBolGxcVIjEhJSkrLi4uFx8zODMtNygtLisBCgoKDg0OGhAQGi0mHyUtLSswLS0tLS0tLi0tLS0tLS0tLS0tKy0tLS0tLS0tLS0tLS0tLS0tLS0tLS0tLS0tLf/AABEIAO8A0wMBIgACEQEDEQH/xAAcAAABBQEBAQAAAAAAAAAAAAAAAgMEBQYHAQj/xAA6EAABAwIDBgQDBwMEAwAAAAABAAIRAyEEMUEFBhJRYXEigZHwE6GxBzJCUsHR8SNi4RQVM4JTcpL/xAAaAQEAAwEBAQAAAAAAAAAAAAAAAQIDBAUG/8QALBEAAgIBAwMEAQIHAAAAAAAAAAECEQMEEiETMUEFFCJRobHwMlJTYXGBkf/aAAwDAQACEQMRAD8A7ihCEAIQhACEIQAhCEAIQhACEIQAhCjbRxrKNJ9Z5hrGlx7AZDqckBJQuN7V+0XEuxDnUX8NISKbS0HNrRxO5ukOImwlJbvzjnANNWLcJIaziJLpk2sYgWj1XN7qF0YvPFHZkLi20d58W9wd8eo2DMNdwC0ZhsSLD5817hdq4yeIV6swYl7iPFc2Nk9yrpIr7hfR2hC4/W36xrXDxthpaSOFviDQ0EExMGJOviMRaLvd37RgfDi7Eus5jYDWx+ITJk8gpWphdMus0WdFQk0qgc0OaQWkAgi4INwQlLoNQQhCAEIQgBCEIAQhCAEIQgBCEIAQhCAEIQgBRMXtKlT+88TMQLnzAyVZvZto4dga0eJ4dDvygReOd1z3EbTcSbyTJJ5k5lcmfVLG68lWzquB2jTqzwOuMwYmOccllPtWrn/TU6QzqVW25tYCT38XAsb/AKjiA4hMEEHic0tP9paQRp8lYYjaZqljqniLGhjSZJAHc3J1OZhc718XGmUluaaoyFfAcFxe/p2/dWOE2eXDKDIEm3X1Wip4oGxuPy6EdslKcWuIiAdRIE9hMaKuOcJMxeFrkoqWzwLxJ5kdOSmijAPvrZWwoDReuoRcWXWorwZ0YvFYR03ETzsCTPNVr6MfxI+a2eOwNvfvVU2LwB0E6en0WGTEVosd2d961AtZVd8SkT4i7ic5rQBane3bLsurYDHU6zBUpPa9ptLTNxmDyK4HXw5E2jzC0O5O9Bwj/h1D/QJJcA2SHH8QIudJzsFGHUOD2z7G2LK1wzsaEmm8OAcMiAR2KUvSOsEIQgBCEIAQhCAEIQgBCEIAQhCAEIQgOab/AOKJxRaQfC1obrNuIkeZPoqfY2yK2LeRSb4QYdUdZjek5k9B0yXRNv0xVeMPTAFWq2KlQAcTKAz8Wd5gDqrjA4NlGm2nTaGsaIAHu56rzpaPqZW5Pj98Eoxg+zyTLsSY5NpgehLj9FMxW4lLhHwqj2uGfF4w7vlHl6LXIW/ssFVtFs5ZjtgYqgb0+Jv5meMemY9Aq04okgzceRHouyqDtHZFGv8A8lNrj+aIcOzhdcuT07+nL/TJ3HOMJtdzT4vEOuY7HXstAyHAOaZB1CTtHchwJNGoCPyvsR2c2x8wqcbOxmHJPwnxrEVGkDnw/WyyhLNg4nFtGM8afYtqlLoq/FUjFhol0duMI8Yc09pHrn8lJZXY/wC64dsj6G66oajHPszCWOSMtjMGT+AzfQ/sqmvhXNvwnQ5fNbPGUjmAfRZ7HM5/5WWbGu5i1Rp/s53iJP8ApqtQRH9LimSZJLeI52Nh6Loa4C2q6lUbVZAcxwc0kAiQZBIXddmYsVaNOqCCHsa6RMXF4m+fNb6PLuWx+DqwTtUSUIQu03BCEIAQhCAEIQgBCEIAQhCAh7XxZpUalQCS1pIGcmLW1vCxdHfJ1IUw88dR0lzbm144YFjP06yt1i8Kyqx1Oo0Oa4QQdR+h6riO9uwquBxbYcTTMGi86Bp+6Y/E39QVjl3LlG+FRl8Wdg2DgnNaatX/AJap4n/2j8LPIfOVaKFsXHivQp1R+JoJ6OycPWVKfVaM3AdyAtIpJcGLTToWhVlbeHCtPCa7CTkGniPo2Uxid5KbTDWPfYniAAbb+4n6BTuRosGR9osukLLO3mrOBLKDQPzOfb5AE+SgP3mxgJMUeGD+F8mD0cYHdV6iN1ocr+v+m4Que1ftCe0gGnScMjwudIPa6mYH7R6Dh/Upvp3IzDojnkiyRZMvT9RFXtNFtXd+hXkvZDvzt8LvM6+crK7R3Oqsk0nCoBePuu8hkfULYbP2xQr/APFUa4xPDMOjnwm8dVOWGXSYsvLXP2jkacXTRyaliX03Fp4mkG7HSP8A6aYUypVbUabCYu03nsfZXQdobLo1hFRjXWgGPEOzswsRtrdirQ/qUiajBe1ns7gfeHUDyXDLBm0/MflEzljUjKbQwouW26e8l0X7Osc6pheFwdNNxbJIMjMRbITEHksc1jKo5PjOZ4v8rSfZ5h3MdWmIIbMGLgujw+ZutdK05qUezOeEXDJRtkIQvTOoEIQgBCEIAQhCAEIXhKA9SalQNEuIA5kwPVZva+9YaSygA92ryYpiev4vJQMNhKz3fErVuJxyz4W9myBHkquR0w00mt0nS/Jo621xB+G0vOn4W+pH6LL7z4Sti2fDqfDa27mw2S14+6Q6e4NhYq8psLRoewj9Uqs4R7KpJ8cm2OMYPhWc73PeXh1CrxwyfCHuaA4GDIaROS3DMMyGuADYuYteNYzuZusXvfQOGxdPFUxDah8fR4EE/wDZv0PNaeligWNcD4XC3P3osotRVHQ5X2FVtm03ODi0GBAm+s5p5zWtm3KOX8KE/aUjPI+woGNxhMiZ7fIeaqp7nwXjulSbE7W2+GSGAHqTZZx20nVXHjqtDSIycB5Xn5KfitjueOJwPDcmBnGmfvkouG2XU4v+ERo4ucBpaAIHoFMrs9TB0Yr+/wC/sQ0EMc1gAnMiQSB3N1GrbMDhxF8H/wBfYWxw+CcWjiAsI52RU2cOreynYzRaqCZhKdB4IAcARcO+64EZQ/Rajdz7Q61IiniwajP/ACAeNo5mLPb1z7pnaOxn5g8XK1+cLN4nAnim7Tr+vQqvMXwWyYcOpj8kjvOBxtOswVKTw9hyc0yP8HopC4Lu7tyvgqnHT8TD9+nfheBrH4SBr+i7ZsXa1PE0m1qRlpzGrTq1w0IXTCe4+Z1uilp5fa+zPb07ADZxNEQRd7Rkf7gOfP172O6mGAa6oM3EDsAJ/VXyi4DCimHNAhvES3sYMeRkLOOFQm5R8/qcDV0SkIQtyQQhCAEIQgBCF44oBFaqGtLnEAASSdAucbzbx/GdBqBlAWFO/FUPOp/b/b2N1G353v8AiP8Ag0XeFroJFpPMk2ifosdh/EW38U9bgixJ0tJ6rKc/CPc0Pp7rqTNds/G054msk6E59DDcvMjsrultgAS5scoJv5lZ7Y2GnX01PPpqryjhWDMSUSNs0Md0xf8Avrw4gUxw85JKVU3gHCTE6SJieVpvbSR1Uj4TSAIt7z5p/QDQZAaKXEwrH/L+TNbRxpxNI03UagDiIORlpmQDYRBEXXuzcNWYxtLgJALrucAYiRBHM6GNclpmtTwpWCp0kHLGu0fyzN0dmVC8htIlk3c5/CYnPhANvfRPHYtUghpa0k3cQ15/6+ERbmtFREGQnhTvPNI4orsVefa+EiqwGznNEVT8R35oi3ZS/wDbmgeFoA5cvJWDmhecUBXUUjB5pN2ivFCF4aNiQpb4vdRq1IxxBSXU2yC9jdZjmM1SY/CNMjXR2U9Cryu8HuqzFQoaOzFNp8GL2nQLCXCQQY1kEiQQdRn3UrcreB2Fri4+G8w9ukXhw5Ef4S9uu4f7uki7eTr27qgxrxAMDUeQ/XK6w/hfB6EorNi2yXc+iaVQOAcDIIkHoUpc/wDsq28alM4Z58TLsnPg1HkugLqTtWfJ58TxTcH4BCEKTIEIQgBCEIDwlYz7Sd4P9PQ+Gw/1KluzVsaj4BJ0XCd/NqGrin6geEax/lVm6R3en4OrmV9lyU7YgB03u4jMk5Aenae0qYytBlogk2Ggjpysqum4Akgk8zHMfLVSsC5pcOJ3CDrEx16rmTPrNqo1uxK0ACZtnz5n5LQYepInQe4WH2fivE5swBYHPW4HlPzV1s/aU0w2bk/RaxkcGoxO7NNTrSliqqduI0B0/RP4WvJhXs5Hj8lvTdzUqrXk9LKuYUHEaaz780MnC2W9Nwv8k7SfJhV1DEZlOfGz95oYygT6j4yKb+LYqIK95TdXEDP17qSqxkmpUTBxUAgXGvRQMTi4y9hQamLHOyq2bwxWSMVWg2UCvV4rCJ69v3TOKxVrn+eaoNqYwxbqM7+Sq2dmPC32K/HYuS6bWI68swMxdVlRo1sLzJnPIxpYj0S8VieJxMXm4zk5E+dz3UesJkyJHPM9uawbPUS+Jcbo7Ydh8Qx+gcA49Db0ifRfQNKoHAOGRAI7FfMFKqRMEwYnyM/Vd7+z3afxsGyTLmeE9tPl9FvhfFHz/q2LlTX+DToQhbHighCEALwr1eOQFVvHivh0HnoV8+4ysS7iM+Jzi3tqfWF2ff7ExRcB+UrhmKniz6W6d1llZ73pMai2SMQ0tABAEtBtqMgfO6axDS2AbGAfIiQo9Rxm5Tle7fiTPi4Y1iJB6Bc7PcjKqJNGveT7Cn4XGOBHS3bVUnxJATza+p5+qJ0XdSNnhdpBzbke4z96Kfg8cGunMLC0cUQpdDHOI8/NabzknhXg6A7aTS6xt9O6fpVuM2juuf0tomYm0q2wu0TwG89uuiKZjPTNLg2NDECbpFXF2kH1+SyI2iRJB8p8kw7avFPDIkZE63+SdQp7V2a87QJM28kvC4rikT5LEf7qRr5D32XtDaZEwc859U6hZ6V0avFYiCYOX0Uem/ityyVHT2iOLI369UrG43gjhdci4vLTNpTcFifbyKxuNJluRmJOhm3kq7Z7fiPcw2mYPIjLPRQK+LLjxE3mY5kjOfJNDGcBDh04uv7LNys61DbHjuIxruF5BMxIJF5N+aRRdLgOICTnmAJ19SkVq/Fd0X6XhM1pHCSQZAI6AWg8svooLN8cimiX8ORBIM3v/Oq6v9kOIhr2E/ev5j2VyJx8RjLqum/Zq/hc09R8/wCVti7nleo84mdcC9SQlLoPnAQhCAEioUtN1UBgN+qkkjoVyHHsIMaSf0K6xvw08Xr9FzLalGbgZZrHKfQenuolUwiRxZawmXhPupWPS6acLTygeqxPV3HrDY9NClfG9ConGvadS6gKZPpPJEJ5lWM+vnKiUXM4CeI8c5aR3TuDqN4vGDHSxVWTvXcnPLWgQfERcfp1TlDFRbuT30CqnVcz7hKputmoLbuOS5r4kOBAtHL9u/1TdHGcMOtYjMzPlKr21rDlN+ybe+THyQraqiZisUHvcTGduSVQxRn7vFlbooHEJuY00T+HxHw3cVj3E/JCd1KkShXJmbRfsE0+oYjXNMYjFy5zvzWgfskUXSgUh0v99wkPfYjkf0H7JFUkHy+qYJv0t9FIch7ncQRnyvaOSRwO+66wz8rH9AvHjl6pyo9zjxE3iPLJSkZSkLbSsSNI8wuk7jUi2D1Cwezqc2ItEeYOa6Vuqy7QNSF0YkeZrp/GjpgSklqUtjwAQhCAEh6WvHIDCb70NVy3abSCQu1b2YXiZPkuQ7coQ4qk0etosnFGdOqhvcFMrCCoNYXWDR6sZkWoUUXZrx9yUhtjGsqA5kmm8tII0MoqVyTOpTVQ8Jg5hJLtVFEqRMpXTrHC8eij0a5Ega2PZegx0VaJ3kkutYx70SaRb4uImwt3THxLfqmeK6UN5Ie+4T1N45/yo3FESIXtj75JRO8kAtnLmnGgcJMiQbDVVj6hGqW6qbJQcyc0F0kaCfIdNUxxT0SWPJHlfsl09FNBzJbsPwkA948tU7QoSUNkmTmpFDNXSMXNlhs+jcLpG6WH8Te4WD2TQkhdT3Tw0X5D5lbwR5mrnwacJS8C9VzygQhCAF4V6hAQtpUOOm4dLLlG82CgkrsRWI3u2bcmLG6NWjo089sjjWMpkFV9dk3C0+1sFBKz9amsWj2IzsqHtMpNR0mTclTatJQyqGlhTji8Ux0QWyQBrkgJNOkXGFBVyoca6BCGu6pFx5JXxJUUSpiim2kylH5JDXXShvH30zESlUmECfZTYdrK9aeZQneePQ9p1H+F4CZEaXTvCTcnM+qDcO0X8JPUQVIosk9FGoUpPZWtOnxG1vopSDlR61iscPSBdZRaLSVb7Mw8lXSM5SLzYeElwXUti4fgpjqsjuzgJLbe9St6xsCFulweTqZ26FBeoCEOUEIQgBCEIDwqv2vhfiMPMKwKQ5SiU6OQ7cwEE2WOx+Fuuxb0bM/EBY/IrnO0cNEiFWSPSw5LRkcRSuPJQMTRgmLq+xGHvCrsTSgwsmjqUipAQ6naZHZSqlIm5TFSnCpRa7GHyvAJTjjovWBCogApTIvaToUsBJaISgPNpaa8kh2Z5pUkGSlHnzUUSrPcPTBPIJ74Y0MhIYxPMCmiUyRhqYUum2yapXVjhqCsB3B4YyO31Wm2VgbgQq/B4bLqt1uxsziPERYZ/stIo582TajQbAwXAziOZ+itgkNSwtDyZO3YpCEKCAQhCAEIXiACkOSiU28qQRsUwOaWuyK5zvJss03Hloea6JXeqXajW1Glrv47KWrNcU3BnJcdSuVWYulqtRtzAmmTa3NZ6s5ZM9OElJWipqUSo9amrOqPQKO5glUNCA6kOSbFNTX07/skObyCiiBhrbJXwk/wL1rPRAM8GicdTFrQU+0drpwMGvy5oSR2Up1UilSH7JxmHJ9wpTadgAELpHmHp+quaFMGAAouEp62sr/ZGCL3AAefIKUis5KKtlnsHZhe4CPPkuhYOkGNDW/yeaqdmUm02hrfM8yrSlUW8VR5ObI5smtKdCYplPAozAUhCFABCEIDxeFerwoDwpqoU6U08KQV+KKo8Y5aDEU5VPi8OpLIyu1Lgg3CxW0sOQZC6JjcJKz2P2bOirJWb48jj2MRUffNI4wrnGbL6Ksq4EjKQsmjsjnXkjj33XrWCL+VwvDQcOX0SHMdy+iqaLLB+RbGe+iWwaSmgT+Ur0OPIqC2+P2POZ1lKpsy/f3CaBP5SnGhx/ChPUivJLZHP3yultKZpUHlWeC2cVKTZV6iK7ErZ2H4iDkFsNmgNAACqdn4IhX+Fw62iqOHNlc+5ZYeorPDuVfh6Ks6FNXOVkykVICYptT7VBUWF6kheqAeoQhAC8XqEAmEkhLXhCkDD2KJWw8qxISC1AUNfBKtr7O6LVupJl+HCkmzEYjZAOira+wQdF0F+ECYfgQlIsps5tW3c6KJU3aK6c7ABNO2cFG1FuozmJ3bK9G7ZXS/9tCBs0KNiHUOdU92ypdHd3ot83ZwTrNnhNqHUZjKGwQNFZYfZAGi1DMCE+zCBTSI3so6Gz40U+jg1Ztw4TraSkrZEpYdSqdNOtYlgKCDxrUsBAC9UEAhC9QAhCEB/9k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4" descr="data:image/jpeg;base64,/9j/4AAQSkZJRgABAQAAAQABAAD/2wCEAAkGBxMTEhUSExMWFhUXFxYXFxYXFxcVGRcVFRcXGBcYFRUYHSggGBolGxcVIjEhJSkrLi4uFx8zODMtNygtLisBCgoKDg0OGhAQGi0mHyUtLSswLS0tLS0tLi0tLS0tLS0tLS0tKy0tLS0tLS0tLS0tLS0tLS0tLS0tLS0tLS0tLf/AABEIAO8A0wMBIgACEQEDEQH/xAAcAAABBQEBAQAAAAAAAAAAAAAAAgMEBQYHAQj/xAA6EAABAwIDBgQDBwMEAwAAAAABAAIRAyEEMUEFBhJRYXEigZHwE6GxBzJCUsHR8SNi4RQVM4JTcpL/xAAaAQEAAwEBAQAAAAAAAAAAAAAAAQIDBAUG/8QALBEAAgIBAwMEAQIHAAAAAAAAAAECEQMEEiETMUEFFCJRobHwMlJTYXGBkf/aAAwDAQACEQMRAD8A7ihCEAIQhACEIQAhCEAIQhACEIQAhCjbRxrKNJ9Z5hrGlx7AZDqckBJQuN7V+0XEuxDnUX8NISKbS0HNrRxO5ukOImwlJbvzjnANNWLcJIaziJLpk2sYgWj1XN7qF0YvPFHZkLi20d58W9wd8eo2DMNdwC0ZhsSLD5817hdq4yeIV6swYl7iPFc2Nk9yrpIr7hfR2hC4/W36xrXDxthpaSOFviDQ0EExMGJOviMRaLvd37RgfDi7Eus5jYDWx+ITJk8gpWphdMus0WdFQk0qgc0OaQWkAgi4INwQlLoNQQhCAEIQgBCEIAQhCAEIQgBCEIAQhCAEIQgBRMXtKlT+88TMQLnzAyVZvZto4dga0eJ4dDvygReOd1z3EbTcSbyTJJ5k5lcmfVLG68lWzquB2jTqzwOuMwYmOccllPtWrn/TU6QzqVW25tYCT38XAsb/AKjiA4hMEEHic0tP9paQRp8lYYjaZqljqniLGhjSZJAHc3J1OZhc718XGmUluaaoyFfAcFxe/p2/dWOE2eXDKDIEm3X1Wip4oGxuPy6EdslKcWuIiAdRIE9hMaKuOcJMxeFrkoqWzwLxJ5kdOSmijAPvrZWwoDReuoRcWXWorwZ0YvFYR03ETzsCTPNVr6MfxI+a2eOwNvfvVU2LwB0E6en0WGTEVosd2d961AtZVd8SkT4i7ic5rQBane3bLsurYDHU6zBUpPa9ptLTNxmDyK4HXw5E2jzC0O5O9Bwj/h1D/QJJcA2SHH8QIudJzsFGHUOD2z7G2LK1wzsaEmm8OAcMiAR2KUvSOsEIQgBCEIAQhCAEIQgBCEIAQhCAEIQgOab/AOKJxRaQfC1obrNuIkeZPoqfY2yK2LeRSb4QYdUdZjek5k9B0yXRNv0xVeMPTAFWq2KlQAcTKAz8Wd5gDqrjA4NlGm2nTaGsaIAHu56rzpaPqZW5Pj98Eoxg+zyTLsSY5NpgehLj9FMxW4lLhHwqj2uGfF4w7vlHl6LXIW/ssFVtFs5ZjtgYqgb0+Jv5meMemY9Aq04okgzceRHouyqDtHZFGv8A8lNrj+aIcOzhdcuT07+nL/TJ3HOMJtdzT4vEOuY7HXstAyHAOaZB1CTtHchwJNGoCPyvsR2c2x8wqcbOxmHJPwnxrEVGkDnw/WyyhLNg4nFtGM8afYtqlLoq/FUjFhol0duMI8Yc09pHrn8lJZXY/wC64dsj6G66oajHPszCWOSMtjMGT+AzfQ/sqmvhXNvwnQ5fNbPGUjmAfRZ7HM5/5WWbGu5i1Rp/s53iJP8ApqtQRH9LimSZJLeI52Nh6Loa4C2q6lUbVZAcxwc0kAiQZBIXddmYsVaNOqCCHsa6RMXF4m+fNb6PLuWx+DqwTtUSUIQu03BCEIAQhCAEIQgBCEIAQhCAh7XxZpUalQCS1pIGcmLW1vCxdHfJ1IUw88dR0lzbm144YFjP06yt1i8Kyqx1Oo0Oa4QQdR+h6riO9uwquBxbYcTTMGi86Bp+6Y/E39QVjl3LlG+FRl8Wdg2DgnNaatX/AJap4n/2j8LPIfOVaKFsXHivQp1R+JoJ6OycPWVKfVaM3AdyAtIpJcGLTToWhVlbeHCtPCa7CTkGniPo2Uxid5KbTDWPfYniAAbb+4n6BTuRosGR9osukLLO3mrOBLKDQPzOfb5AE+SgP3mxgJMUeGD+F8mD0cYHdV6iN1ocr+v+m4Que1ftCe0gGnScMjwudIPa6mYH7R6Dh/Upvp3IzDojnkiyRZMvT9RFXtNFtXd+hXkvZDvzt8LvM6+crK7R3Oqsk0nCoBePuu8hkfULYbP2xQr/APFUa4xPDMOjnwm8dVOWGXSYsvLXP2jkacXTRyaliX03Fp4mkG7HSP8A6aYUypVbUabCYu03nsfZXQdobLo1hFRjXWgGPEOzswsRtrdirQ/qUiajBe1ns7gfeHUDyXDLBm0/MflEzljUjKbQwouW26e8l0X7Osc6pheFwdNNxbJIMjMRbITEHksc1jKo5PjOZ4v8rSfZ5h3MdWmIIbMGLgujw+ZutdK05qUezOeEXDJRtkIQvTOoEIQgBCEIAQhCAEIXhKA9SalQNEuIA5kwPVZva+9YaSygA92ryYpiev4vJQMNhKz3fErVuJxyz4W9myBHkquR0w00mt0nS/Jo621xB+G0vOn4W+pH6LL7z4Sti2fDqfDa27mw2S14+6Q6e4NhYq8psLRoewj9Uqs4R7KpJ8cm2OMYPhWc73PeXh1CrxwyfCHuaA4GDIaROS3DMMyGuADYuYteNYzuZusXvfQOGxdPFUxDah8fR4EE/wDZv0PNaeligWNcD4XC3P3osotRVHQ5X2FVtm03ODi0GBAm+s5p5zWtm3KOX8KE/aUjPI+woGNxhMiZ7fIeaqp7nwXjulSbE7W2+GSGAHqTZZx20nVXHjqtDSIycB5Xn5KfitjueOJwPDcmBnGmfvkouG2XU4v+ERo4ucBpaAIHoFMrs9TB0Yr+/wC/sQ0EMc1gAnMiQSB3N1GrbMDhxF8H/wBfYWxw+CcWjiAsI52RU2cOreynYzRaqCZhKdB4IAcARcO+64EZQ/Rajdz7Q61IiniwajP/ACAeNo5mLPb1z7pnaOxn5g8XK1+cLN4nAnim7Tr+vQqvMXwWyYcOpj8kjvOBxtOswVKTw9hyc0yP8HopC4Lu7tyvgqnHT8TD9+nfheBrH4SBr+i7ZsXa1PE0m1qRlpzGrTq1w0IXTCe4+Z1uilp5fa+zPb07ADZxNEQRd7Rkf7gOfP172O6mGAa6oM3EDsAJ/VXyi4DCimHNAhvES3sYMeRkLOOFQm5R8/qcDV0SkIQtyQQhCAEIQgBCF44oBFaqGtLnEAASSdAucbzbx/GdBqBlAWFO/FUPOp/b/b2N1G353v8AiP8Ag0XeFroJFpPMk2ifosdh/EW38U9bgixJ0tJ6rKc/CPc0Pp7rqTNds/G054msk6E59DDcvMjsrultgAS5scoJv5lZ7Y2GnX01PPpqryjhWDMSUSNs0Md0xf8Avrw4gUxw85JKVU3gHCTE6SJieVpvbSR1Uj4TSAIt7z5p/QDQZAaKXEwrH/L+TNbRxpxNI03UagDiIORlpmQDYRBEXXuzcNWYxtLgJALrucAYiRBHM6GNclpmtTwpWCp0kHLGu0fyzN0dmVC8htIlk3c5/CYnPhANvfRPHYtUghpa0k3cQ15/6+ERbmtFREGQnhTvPNI4orsVefa+EiqwGznNEVT8R35oi3ZS/wDbmgeFoA5cvJWDmhecUBXUUjB5pN2ivFCF4aNiQpb4vdRq1IxxBSXU2yC9jdZjmM1SY/CNMjXR2U9Cryu8HuqzFQoaOzFNp8GL2nQLCXCQQY1kEiQQdRn3UrcreB2Fri4+G8w9ukXhw5Ef4S9uu4f7uki7eTr27qgxrxAMDUeQ/XK6w/hfB6EorNi2yXc+iaVQOAcDIIkHoUpc/wDsq28alM4Z58TLsnPg1HkugLqTtWfJ58TxTcH4BCEKTIEIQgBCEIDwlYz7Sd4P9PQ+Gw/1KluzVsaj4BJ0XCd/NqGrin6geEax/lVm6R3en4OrmV9lyU7YgB03u4jMk5Aenae0qYytBlogk2Ggjpysqum4Akgk8zHMfLVSsC5pcOJ3CDrEx16rmTPrNqo1uxK0ACZtnz5n5LQYepInQe4WH2fivE5swBYHPW4HlPzV1s/aU0w2bk/RaxkcGoxO7NNTrSliqqduI0B0/RP4WvJhXs5Hj8lvTdzUqrXk9LKuYUHEaaz780MnC2W9Nwv8k7SfJhV1DEZlOfGz95oYygT6j4yKb+LYqIK95TdXEDP17qSqxkmpUTBxUAgXGvRQMTi4y9hQamLHOyq2bwxWSMVWg2UCvV4rCJ69v3TOKxVrn+eaoNqYwxbqM7+Sq2dmPC32K/HYuS6bWI68swMxdVlRo1sLzJnPIxpYj0S8VieJxMXm4zk5E+dz3UesJkyJHPM9uawbPUS+Jcbo7Ydh8Qx+gcA49Db0ifRfQNKoHAOGRAI7FfMFKqRMEwYnyM/Vd7+z3afxsGyTLmeE9tPl9FvhfFHz/q2LlTX+DToQhbHighCEALwr1eOQFVvHivh0HnoV8+4ysS7iM+Jzi3tqfWF2ff7ExRcB+UrhmKniz6W6d1llZ73pMai2SMQ0tABAEtBtqMgfO6axDS2AbGAfIiQo9Rxm5Tle7fiTPi4Y1iJB6Bc7PcjKqJNGveT7Cn4XGOBHS3bVUnxJATza+p5+qJ0XdSNnhdpBzbke4z96Kfg8cGunMLC0cUQpdDHOI8/NabzknhXg6A7aTS6xt9O6fpVuM2juuf0tomYm0q2wu0TwG89uuiKZjPTNLg2NDECbpFXF2kH1+SyI2iRJB8p8kw7avFPDIkZE63+SdQp7V2a87QJM28kvC4rikT5LEf7qRr5D32XtDaZEwc859U6hZ6V0avFYiCYOX0Uem/ityyVHT2iOLI369UrG43gjhdci4vLTNpTcFifbyKxuNJluRmJOhm3kq7Z7fiPcw2mYPIjLPRQK+LLjxE3mY5kjOfJNDGcBDh04uv7LNys61DbHjuIxruF5BMxIJF5N+aRRdLgOICTnmAJ19SkVq/Fd0X6XhM1pHCSQZAI6AWg8svooLN8cimiX8ORBIM3v/Oq6v9kOIhr2E/ev5j2VyJx8RjLqum/Zq/hc09R8/wCVti7nleo84mdcC9SQlLoPnAQhCAEioUtN1UBgN+qkkjoVyHHsIMaSf0K6xvw08Xr9FzLalGbgZZrHKfQenuolUwiRxZawmXhPupWPS6acLTygeqxPV3HrDY9NClfG9ConGvadS6gKZPpPJEJ5lWM+vnKiUXM4CeI8c5aR3TuDqN4vGDHSxVWTvXcnPLWgQfERcfp1TlDFRbuT30CqnVcz7hKputmoLbuOS5r4kOBAtHL9u/1TdHGcMOtYjMzPlKr21rDlN+ybe+THyQraqiZisUHvcTGduSVQxRn7vFlbooHEJuY00T+HxHw3cVj3E/JCd1KkShXJmbRfsE0+oYjXNMYjFy5zvzWgfskUXSgUh0v99wkPfYjkf0H7JFUkHy+qYJv0t9FIch7ncQRnyvaOSRwO+66wz8rH9AvHjl6pyo9zjxE3iPLJSkZSkLbSsSNI8wuk7jUi2D1Cwezqc2ItEeYOa6Vuqy7QNSF0YkeZrp/GjpgSklqUtjwAQhCAEh6WvHIDCb70NVy3abSCQu1b2YXiZPkuQ7coQ4qk0etosnFGdOqhvcFMrCCoNYXWDR6sZkWoUUXZrx9yUhtjGsqA5kmm8tII0MoqVyTOpTVQ8Jg5hJLtVFEqRMpXTrHC8eij0a5Ega2PZegx0VaJ3kkutYx70SaRb4uImwt3THxLfqmeK6UN5Ie+4T1N45/yo3FESIXtj75JRO8kAtnLmnGgcJMiQbDVVj6hGqW6qbJQcyc0F0kaCfIdNUxxT0SWPJHlfsl09FNBzJbsPwkA948tU7QoSUNkmTmpFDNXSMXNlhs+jcLpG6WH8Te4WD2TQkhdT3Tw0X5D5lbwR5mrnwacJS8C9VzygQhCAF4V6hAQtpUOOm4dLLlG82CgkrsRWI3u2bcmLG6NWjo089sjjWMpkFV9dk3C0+1sFBKz9amsWj2IzsqHtMpNR0mTclTatJQyqGlhTji8Ux0QWyQBrkgJNOkXGFBVyoca6BCGu6pFx5JXxJUUSpiim2kylH5JDXXShvH30zESlUmECfZTYdrK9aeZQneePQ9p1H+F4CZEaXTvCTcnM+qDcO0X8JPUQVIosk9FGoUpPZWtOnxG1vopSDlR61iscPSBdZRaLSVb7Mw8lXSM5SLzYeElwXUti4fgpjqsjuzgJLbe9St6xsCFulweTqZ26FBeoCEOUEIQgBCEIDwqv2vhfiMPMKwKQ5SiU6OQ7cwEE2WOx+Fuuxb0bM/EBY/IrnO0cNEiFWSPSw5LRkcRSuPJQMTRgmLq+xGHvCrsTSgwsmjqUipAQ6naZHZSqlIm5TFSnCpRa7GHyvAJTjjovWBCogApTIvaToUsBJaISgPNpaa8kh2Z5pUkGSlHnzUUSrPcPTBPIJ74Y0MhIYxPMCmiUyRhqYUum2yapXVjhqCsB3B4YyO31Wm2VgbgQq/B4bLqt1uxsziPERYZ/stIo582TajQbAwXAziOZ+itgkNSwtDyZO3YpCEKCAQhCAEIXiACkOSiU28qQRsUwOaWuyK5zvJss03Hloea6JXeqXajW1Glrv47KWrNcU3BnJcdSuVWYulqtRtzAmmTa3NZ6s5ZM9OElJWipqUSo9amrOqPQKO5glUNCA6kOSbFNTX07/skObyCiiBhrbJXwk/wL1rPRAM8GicdTFrQU+0drpwMGvy5oSR2Up1UilSH7JxmHJ9wpTadgAELpHmHp+quaFMGAAouEp62sr/ZGCL3AAefIKUis5KKtlnsHZhe4CPPkuhYOkGNDW/yeaqdmUm02hrfM8yrSlUW8VR5ObI5smtKdCYplPAozAUhCFABCEIDxeFerwoDwpqoU6U08KQV+KKo8Y5aDEU5VPi8OpLIyu1Lgg3CxW0sOQZC6JjcJKz2P2bOirJWb48jj2MRUffNI4wrnGbL6Ksq4EjKQsmjsjnXkjj33XrWCL+VwvDQcOX0SHMdy+iqaLLB+RbGe+iWwaSmgT+Ur0OPIqC2+P2POZ1lKpsy/f3CaBP5SnGhx/ChPUivJLZHP3yultKZpUHlWeC2cVKTZV6iK7ErZ2H4iDkFsNmgNAACqdn4IhX+Fw62iqOHNlc+5ZYeorPDuVfh6Ks6FNXOVkykVICYptT7VBUWF6kheqAeoQhAC8XqEAmEkhLXhCkDD2KJWw8qxISC1AUNfBKtr7O6LVupJl+HCkmzEYjZAOira+wQdF0F+ECYfgQlIsps5tW3c6KJU3aK6c7ABNO2cFG1FuozmJ3bK9G7ZXS/9tCBs0KNiHUOdU92ypdHd3ot83ZwTrNnhNqHUZjKGwQNFZYfZAGi1DMCE+zCBTSI3so6Gz40U+jg1Ztw4TraSkrZEpYdSqdNOtYlgKCDxrUsBAC9UEAhC9QAhCEB/9k=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6" descr="data:image/jpeg;base64,/9j/4AAQSkZJRgABAQAAAQABAAD/2wCEAAkGBxMTEhUSExMWFhUXFxYXFxYXFxcVGRcVFRcXGBcYFRUYHSggGBolGxcVIjEhJSkrLi4uFx8zODMtNygtLisBCgoKDg0OGhAQGi0mHyUtLSswLS0tLS0tLi0tLS0tLS0tLS0tKy0tLS0tLS0tLS0tLS0tLS0tLS0tLS0tLS0tLf/AABEIAO8A0wMBIgACEQEDEQH/xAAcAAABBQEBAQAAAAAAAAAAAAAAAgMEBQYHAQj/xAA6EAABAwIDBgQDBwMEAwAAAAABAAIRAyEEMUEFBhJRYXEigZHwE6GxBzJCUsHR8SNi4RQVM4JTcpL/xAAaAQEAAwEBAQAAAAAAAAAAAAAAAQIDBAUG/8QALBEAAgIBAwMEAQIHAAAAAAAAAAECEQMEEiETMUEFFCJRobHwMlJTYXGBkf/aAAwDAQACEQMRAD8A7ihCEAIQhACEIQAhCEAIQhACEIQAhCjbRxrKNJ9Z5hrGlx7AZDqckBJQuN7V+0XEuxDnUX8NISKbS0HNrRxO5ukOImwlJbvzjnANNWLcJIaziJLpk2sYgWj1XN7qF0YvPFHZkLi20d58W9wd8eo2DMNdwC0ZhsSLD5817hdq4yeIV6swYl7iPFc2Nk9yrpIr7hfR2hC4/W36xrXDxthpaSOFviDQ0EExMGJOviMRaLvd37RgfDi7Eus5jYDWx+ITJk8gpWphdMus0WdFQk0qgc0OaQWkAgi4INwQlLoNQQhCAEIQgBCEIAQhCAEIQgBCEIAQhCAEIQgBRMXtKlT+88TMQLnzAyVZvZto4dga0eJ4dDvygReOd1z3EbTcSbyTJJ5k5lcmfVLG68lWzquB2jTqzwOuMwYmOccllPtWrn/TU6QzqVW25tYCT38XAsb/AKjiA4hMEEHic0tP9paQRp8lYYjaZqljqniLGhjSZJAHc3J1OZhc718XGmUluaaoyFfAcFxe/p2/dWOE2eXDKDIEm3X1Wip4oGxuPy6EdslKcWuIiAdRIE9hMaKuOcJMxeFrkoqWzwLxJ5kdOSmijAPvrZWwoDReuoRcWXWorwZ0YvFYR03ETzsCTPNVr6MfxI+a2eOwNvfvVU2LwB0E6en0WGTEVosd2d961AtZVd8SkT4i7ic5rQBane3bLsurYDHU6zBUpPa9ptLTNxmDyK4HXw5E2jzC0O5O9Bwj/h1D/QJJcA2SHH8QIudJzsFGHUOD2z7G2LK1wzsaEmm8OAcMiAR2KUvSOsEIQgBCEIAQhCAEIQgBCEIAQhCAEIQgOab/AOKJxRaQfC1obrNuIkeZPoqfY2yK2LeRSb4QYdUdZjek5k9B0yXRNv0xVeMPTAFWq2KlQAcTKAz8Wd5gDqrjA4NlGm2nTaGsaIAHu56rzpaPqZW5Pj98Eoxg+zyTLsSY5NpgehLj9FMxW4lLhHwqj2uGfF4w7vlHl6LXIW/ssFVtFs5ZjtgYqgb0+Jv5meMemY9Aq04okgzceRHouyqDtHZFGv8A8lNrj+aIcOzhdcuT07+nL/TJ3HOMJtdzT4vEOuY7HXstAyHAOaZB1CTtHchwJNGoCPyvsR2c2x8wqcbOxmHJPwnxrEVGkDnw/WyyhLNg4nFtGM8afYtqlLoq/FUjFhol0duMI8Yc09pHrn8lJZXY/wC64dsj6G66oajHPszCWOSMtjMGT+AzfQ/sqmvhXNvwnQ5fNbPGUjmAfRZ7HM5/5WWbGu5i1Rp/s53iJP8ApqtQRH9LimSZJLeI52Nh6Loa4C2q6lUbVZAcxwc0kAiQZBIXddmYsVaNOqCCHsa6RMXF4m+fNb6PLuWx+DqwTtUSUIQu03BCEIAQhCAEIQgBCEIAQhCAh7XxZpUalQCS1pIGcmLW1vCxdHfJ1IUw88dR0lzbm144YFjP06yt1i8Kyqx1Oo0Oa4QQdR+h6riO9uwquBxbYcTTMGi86Bp+6Y/E39QVjl3LlG+FRl8Wdg2DgnNaatX/AJap4n/2j8LPIfOVaKFsXHivQp1R+JoJ6OycPWVKfVaM3AdyAtIpJcGLTToWhVlbeHCtPCa7CTkGniPo2Uxid5KbTDWPfYniAAbb+4n6BTuRosGR9osukLLO3mrOBLKDQPzOfb5AE+SgP3mxgJMUeGD+F8mD0cYHdV6iN1ocr+v+m4Que1ftCe0gGnScMjwudIPa6mYH7R6Dh/Upvp3IzDojnkiyRZMvT9RFXtNFtXd+hXkvZDvzt8LvM6+crK7R3Oqsk0nCoBePuu8hkfULYbP2xQr/APFUa4xPDMOjnwm8dVOWGXSYsvLXP2jkacXTRyaliX03Fp4mkG7HSP8A6aYUypVbUabCYu03nsfZXQdobLo1hFRjXWgGPEOzswsRtrdirQ/qUiajBe1ns7gfeHUDyXDLBm0/MflEzljUjKbQwouW26e8l0X7Osc6pheFwdNNxbJIMjMRbITEHksc1jKo5PjOZ4v8rSfZ5h3MdWmIIbMGLgujw+ZutdK05qUezOeEXDJRtkIQvTOoEIQgBCEIAQhCAEIXhKA9SalQNEuIA5kwPVZva+9YaSygA92ryYpiev4vJQMNhKz3fErVuJxyz4W9myBHkquR0w00mt0nS/Jo621xB+G0vOn4W+pH6LL7z4Sti2fDqfDa27mw2S14+6Q6e4NhYq8psLRoewj9Uqs4R7KpJ8cm2OMYPhWc73PeXh1CrxwyfCHuaA4GDIaROS3DMMyGuADYuYteNYzuZusXvfQOGxdPFUxDah8fR4EE/wDZv0PNaeligWNcD4XC3P3osotRVHQ5X2FVtm03ODi0GBAm+s5p5zWtm3KOX8KE/aUjPI+woGNxhMiZ7fIeaqp7nwXjulSbE7W2+GSGAHqTZZx20nVXHjqtDSIycB5Xn5KfitjueOJwPDcmBnGmfvkouG2XU4v+ERo4ucBpaAIHoFMrs9TB0Yr+/wC/sQ0EMc1gAnMiQSB3N1GrbMDhxF8H/wBfYWxw+CcWjiAsI52RU2cOreynYzRaqCZhKdB4IAcARcO+64EZQ/Rajdz7Q61IiniwajP/ACAeNo5mLPb1z7pnaOxn5g8XK1+cLN4nAnim7Tr+vQqvMXwWyYcOpj8kjvOBxtOswVKTw9hyc0yP8HopC4Lu7tyvgqnHT8TD9+nfheBrH4SBr+i7ZsXa1PE0m1qRlpzGrTq1w0IXTCe4+Z1uilp5fa+zPb07ADZxNEQRd7Rkf7gOfP172O6mGAa6oM3EDsAJ/VXyi4DCimHNAhvES3sYMeRkLOOFQm5R8/qcDV0SkIQtyQQhCAEIQgBCF44oBFaqGtLnEAASSdAucbzbx/GdBqBlAWFO/FUPOp/b/b2N1G353v8AiP8Ag0XeFroJFpPMk2ifosdh/EW38U9bgixJ0tJ6rKc/CPc0Pp7rqTNds/G054msk6E59DDcvMjsrultgAS5scoJv5lZ7Y2GnX01PPpqryjhWDMSUSNs0Md0xf8Avrw4gUxw85JKVU3gHCTE6SJieVpvbSR1Uj4TSAIt7z5p/QDQZAaKXEwrH/L+TNbRxpxNI03UagDiIORlpmQDYRBEXXuzcNWYxtLgJALrucAYiRBHM6GNclpmtTwpWCp0kHLGu0fyzN0dmVC8htIlk3c5/CYnPhANvfRPHYtUghpa0k3cQ15/6+ERbmtFREGQnhTvPNI4orsVefa+EiqwGznNEVT8R35oi3ZS/wDbmgeFoA5cvJWDmhecUBXUUjB5pN2ivFCF4aNiQpb4vdRq1IxxBSXU2yC9jdZjmM1SY/CNMjXR2U9Cryu8HuqzFQoaOzFNp8GL2nQLCXCQQY1kEiQQdRn3UrcreB2Fri4+G8w9ukXhw5Ef4S9uu4f7uki7eTr27qgxrxAMDUeQ/XK6w/hfB6EorNi2yXc+iaVQOAcDIIkHoUpc/wDsq28alM4Z58TLsnPg1HkugLqTtWfJ58TxTcH4BCEKTIEIQgBCEIDwlYz7Sd4P9PQ+Gw/1KluzVsaj4BJ0XCd/NqGrin6geEax/lVm6R3en4OrmV9lyU7YgB03u4jMk5Aenae0qYytBlogk2Ggjpysqum4Akgk8zHMfLVSsC5pcOJ3CDrEx16rmTPrNqo1uxK0ACZtnz5n5LQYepInQe4WH2fivE5swBYHPW4HlPzV1s/aU0w2bk/RaxkcGoxO7NNTrSliqqduI0B0/RP4WvJhXs5Hj8lvTdzUqrXk9LKuYUHEaaz780MnC2W9Nwv8k7SfJhV1DEZlOfGz95oYygT6j4yKb+LYqIK95TdXEDP17qSqxkmpUTBxUAgXGvRQMTi4y9hQamLHOyq2bwxWSMVWg2UCvV4rCJ69v3TOKxVrn+eaoNqYwxbqM7+Sq2dmPC32K/HYuS6bWI68swMxdVlRo1sLzJnPIxpYj0S8VieJxMXm4zk5E+dz3UesJkyJHPM9uawbPUS+Jcbo7Ydh8Qx+gcA49Db0ifRfQNKoHAOGRAI7FfMFKqRMEwYnyM/Vd7+z3afxsGyTLmeE9tPl9FvhfFHz/q2LlTX+DToQhbHighCEALwr1eOQFVvHivh0HnoV8+4ysS7iM+Jzi3tqfWF2ff7ExRcB+UrhmKniz6W6d1llZ73pMai2SMQ0tABAEtBtqMgfO6axDS2AbGAfIiQo9Rxm5Tle7fiTPi4Y1iJB6Bc7PcjKqJNGveT7Cn4XGOBHS3bVUnxJATza+p5+qJ0XdSNnhdpBzbke4z96Kfg8cGunMLC0cUQpdDHOI8/NabzknhXg6A7aTS6xt9O6fpVuM2juuf0tomYm0q2wu0TwG89uuiKZjPTNLg2NDECbpFXF2kH1+SyI2iRJB8p8kw7avFPDIkZE63+SdQp7V2a87QJM28kvC4rikT5LEf7qRr5D32XtDaZEwc859U6hZ6V0avFYiCYOX0Uem/ityyVHT2iOLI369UrG43gjhdci4vLTNpTcFifbyKxuNJluRmJOhm3kq7Z7fiPcw2mYPIjLPRQK+LLjxE3mY5kjOfJNDGcBDh04uv7LNys61DbHjuIxruF5BMxIJF5N+aRRdLgOICTnmAJ19SkVq/Fd0X6XhM1pHCSQZAI6AWg8svooLN8cimiX8ORBIM3v/Oq6v9kOIhr2E/ev5j2VyJx8RjLqum/Zq/hc09R8/wCVti7nleo84mdcC9SQlLoPnAQhCAEioUtN1UBgN+qkkjoVyHHsIMaSf0K6xvw08Xr9FzLalGbgZZrHKfQenuolUwiRxZawmXhPupWPS6acLTygeqxPV3HrDY9NClfG9ConGvadS6gKZPpPJEJ5lWM+vnKiUXM4CeI8c5aR3TuDqN4vGDHSxVWTvXcnPLWgQfERcfp1TlDFRbuT30CqnVcz7hKputmoLbuOS5r4kOBAtHL9u/1TdHGcMOtYjMzPlKr21rDlN+ybe+THyQraqiZisUHvcTGduSVQxRn7vFlbooHEJuY00T+HxHw3cVj3E/JCd1KkShXJmbRfsE0+oYjXNMYjFy5zvzWgfskUXSgUh0v99wkPfYjkf0H7JFUkHy+qYJv0t9FIch7ncQRnyvaOSRwO+66wz8rH9AvHjl6pyo9zjxE3iPLJSkZSkLbSsSNI8wuk7jUi2D1Cwezqc2ItEeYOa6Vuqy7QNSF0YkeZrp/GjpgSklqUtjwAQhCAEh6WvHIDCb70NVy3abSCQu1b2YXiZPkuQ7coQ4qk0etosnFGdOqhvcFMrCCoNYXWDR6sZkWoUUXZrx9yUhtjGsqA5kmm8tII0MoqVyTOpTVQ8Jg5hJLtVFEqRMpXTrHC8eij0a5Ega2PZegx0VaJ3kkutYx70SaRb4uImwt3THxLfqmeK6UN5Ie+4T1N45/yo3FESIXtj75JRO8kAtnLmnGgcJMiQbDVVj6hGqW6qbJQcyc0F0kaCfIdNUxxT0SWPJHlfsl09FNBzJbsPwkA948tU7QoSUNkmTmpFDNXSMXNlhs+jcLpG6WH8Te4WD2TQkhdT3Tw0X5D5lbwR5mrnwacJS8C9VzygQhCAF4V6hAQtpUOOm4dLLlG82CgkrsRWI3u2bcmLG6NWjo089sjjWMpkFV9dk3C0+1sFBKz9amsWj2IzsqHtMpNR0mTclTatJQyqGlhTji8Ux0QWyQBrkgJNOkXGFBVyoca6BCGu6pFx5JXxJUUSpiim2kylH5JDXXShvH30zESlUmECfZTYdrK9aeZQneePQ9p1H+F4CZEaXTvCTcnM+qDcO0X8JPUQVIosk9FGoUpPZWtOnxG1vopSDlR61iscPSBdZRaLSVb7Mw8lXSM5SLzYeElwXUti4fgpjqsjuzgJLbe9St6xsCFulweTqZ26FBeoCEOUEIQgBCEIDwqv2vhfiMPMKwKQ5SiU6OQ7cwEE2WOx+Fuuxb0bM/EBY/IrnO0cNEiFWSPSw5LRkcRSuPJQMTRgmLq+xGHvCrsTSgwsmjqUipAQ6naZHZSqlIm5TFSnCpRa7GHyvAJTjjovWBCogApTIvaToUsBJaISgPNpaa8kh2Z5pUkGSlHnzUUSrPcPTBPIJ74Y0MhIYxPMCmiUyRhqYUum2yapXVjhqCsB3B4YyO31Wm2VgbgQq/B4bLqt1uxsziPERYZ/stIo582TajQbAwXAziOZ+itgkNSwtDyZO3YpCEKCAQhCAEIXiACkOSiU28qQRsUwOaWuyK5zvJss03Hloea6JXeqXajW1Glrv47KWrNcU3BnJcdSuVWYulqtRtzAmmTa3NZ6s5ZM9OElJWipqUSo9amrOqPQKO5glUNCA6kOSbFNTX07/skObyCiiBhrbJXwk/wL1rPRAM8GicdTFrQU+0drpwMGvy5oSR2Up1UilSH7JxmHJ9wpTadgAELpHmHp+quaFMGAAouEp62sr/ZGCL3AAefIKUis5KKtlnsHZhe4CPPkuhYOkGNDW/yeaqdmUm02hrfM8yrSlUW8VR5ObI5smtKdCYplPAozAUhCFABCEIDxeFerwoDwpqoU6U08KQV+KKo8Y5aDEU5VPi8OpLIyu1Lgg3CxW0sOQZC6JjcJKz2P2bOirJWb48jj2MRUffNI4wrnGbL6Ksq4EjKQsmjsjnXkjj33XrWCL+VwvDQcOX0SHMdy+iqaLLB+RbGe+iWwaSmgT+Ur0OPIqC2+P2POZ1lKpsy/f3CaBP5SnGhx/ChPUivJLZHP3yultKZpUHlWeC2cVKTZV6iK7ErZ2H4iDkFsNmgNAACqdn4IhX+Fw62iqOHNlc+5ZYeorPDuVfh6Ks6FNXOVkykVICYptT7VBUWF6kheqAeoQhAC8XqEAmEkhLXhCkDD2KJWw8qxISC1AUNfBKtr7O6LVupJl+HCkmzEYjZAOira+wQdF0F+ECYfgQlIsps5tW3c6KJU3aK6c7ABNO2cFG1FuozmJ3bK9G7ZXS/9tCBs0KNiHUOdU92ypdHd3ot83ZwTrNnhNqHUZjKGwQNFZYfZAGi1DMCE+zCBTSI3so6Gz40U+jg1Ztw4TraSkrZEpYdSqdNOtYlgKCDxrUsBAC9UEAhC9QAhCEB/9k=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loseitapp.files.wordpress.com/2014/09/istock_000014459318_doub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5" y="1385095"/>
            <a:ext cx="2206625" cy="245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267200" y="14290"/>
            <a:ext cx="596638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Fruits</a:t>
            </a:r>
            <a:endParaRPr lang="en-US" sz="1400" dirty="0"/>
          </a:p>
        </p:txBody>
      </p:sp>
      <p:sp>
        <p:nvSpPr>
          <p:cNvPr id="23" name="AutoShape 10" descr="data:image/jpeg;base64,/9j/4AAQSkZJRgABAQAAAQABAAD/2wCEAAkGBxMTEhMSExMWFhUXFxobGRgXGB4dFxwbGBkWFxsbGCEYHiggGBslHxgaIT0hJSkrLi4uGh8zODMtNyo5LisBCgoKDg0OGxAQGi8mICYtLTItLy8tLS0tMi0tLS0rLSstLy0tLS0tLS0tLS0tLS0tLS0tLS0tLS0tLS0tLS0tLf/AABEIATQApAMBIgACEQEDEQH/xAAcAAEAAwADAQEAAAAAAAAAAAAABAUGAgMHAQj/xABBEAACAQMDAgQEAwYEBQIHAAABAhEAAyEEEjEFQRMiUWEGMnGBQpGhBxQjUmKxksHR8DOCsuHxcnMVFiQ0Q1Oi/8QAGgEBAAMBAQEAAAAAAAAAAAAAAAIDBAUBBv/EAC8RAAICAQMCBAUDBQEAAAAAAAABAhEDBBIhMUETUWFxBSMygfAikaEUQrHB4TP/2gAMAwEAAhEDEQA/APcaUpQClKUApSlAKUqn+MQf3HVwYIsXGH/Kpb/KvH0BcUrGfAfxKbw8G6ZYDyuTlvVT6nkg8kA48snZ15CSkrQFKUqQFKUoBSlKAUpSgFKUoBSlKAUpSgFKhdRa+o3WQjwRKNKlh32tMBo4BEE4JEyIfR/iOzfY2s27ywGtXBDhoYkDs+FJlZxB70Bc0qp6t4tmb9oNcUAm5Z/mH81vuHHO0YbOJg1M6Z1G1qLa3bLh0YSCP94PtQEqurV2t6OkTuUiPqCK5u4AkkASBn3MD9TXKgPC/he6QkSQVIgzBHoQRkGZM+3avZOgdQ8fT27pEMQQwiBuUlWgEkhZBIkzEV4v00FLl63EgTJ7EoxUfoWP5Vr/ANn3V0tPftsQqFN+4j/9S5JI/oAwc+Q+1Z4fplXmRg+KNz1zrFvS2vFuE8hVVcs7HAVR3P8AYAk4FSOnanxbVu5ABZQSAZAJGRMCYOJgV5XrepNrdULp+RSy2gwACg7cznLQpIkcLj09C+Fby/udtpgAMWLYgkl2JJjGZmrFO57SXYstfrEs22uXDCqJOCSfQKBlmJwFAJJIAzXPT3SVXcNjETtJBI9jGCRImJE9zXn3VPiFWufvd4H93ssDaSMlgCFfkqXZi0NMbPerb9n9y7qBd19+N107bYBkJbQ/KsjjdP1iaRyqTpHrVGwqBr+pBDsUb7hiFHuQPNHA5P2NdHXeqG0AiCXcGCeFAgFj7jcIHf2r70HQlFLtl3ySec5z7kn+3pRyuW1CuLJmjsuBNx9zHmMKJ7KPQepz/YSaUqw8FKUoBSlKAUpSgFZz4v8AhhdWm5IS+oIVuNwIIKORnbk57SexIOjpQHn/AMNfGT22axrdwKGN5XzgySQ6r+ECAGAMgZNROsaoaK+xttu0erNwSpJFq9P8QJsPlI2O477hcA7CrL9onSLNyLisi6hY8pIBuDsonBf0Hfj0K+eLeFxHtXCdrbZIOfKdyGe8cSezMOCaqluoKVPkth8Z37LNav7r1oqUuIx821gQdpPeDIJJkEe1bP8AZv8AFn73ZFq4+6/aEF4jxAp2+JHYkbSRzJOAK8l6r05lUkwwyQyiO7SoEmNoAPbkwTtzA6N1dtLqEu2iQwgmAJxh1yCIIBHYwfUSKMeSSdMsmlfBoOokJq9QuMX74E+11gP0NVum1BZyoPrO0kHaQVIx2ORGZBNc+vaxW1GpuLgNddxkHDksPaTvz6cdqjdKJPmJMFsScQoPt5ZM/wDerHXUzK02bLolwyYGREfhnjyyZPJ5iBNWWo6kbOkbTAnxL1wSwMDaiWPEPMkN8sf15ql6UFO+WBz2OeUaJnMbQPQduSTy1Fwm7vOWK89yCzFR7Dt6fSsM8rjJtGmEf0lX8a3jt09oCZJcgDuYRI9/Ld+oivZNCi6LRWlYE+EiKQuSWMKY9SWP615To7I1PWtNYyUs7GPtsQ3QD/zf9cVtvjDq6F8xss7paZBYhZ44ggrBzM+lX4peHi3Bq5Hb0Ky169vubSxh7pUQpIGwAe3lgT2Vqt+o9dO/wdOniXCSpM+RSAZk9yDGPrMRWe02sK2fDBG655rrKwbLB08HjBWEkggzujNT9N1yzYHh2wb2pYsDbtgkhlMFWIEKAZz3gkTU8TpVfPd/6PJGh6ZojbEu5e43zMfqTC+iieB/2E2q3QNqmO66LVte1sAu8Y+Z9wUHnABHuasq1roQFKUr0ClKUArhevKoLMwUASSTAAHJJPArnUC70xHuM90C4I2qjAFFGCYBHzE8n0C+lAdmn6pZf5Lttj6BhOdhyJkf8RP8a+oqXWF67+zezcJuac+E+DtOUkZEH5kiBESBtEAVnLXVuodLfw7oL2YCgXD/AAsBVGxxOyFUCJjklQZrwi5V1PWr1pWUqyhlIggiQQeQQeRXkX7RPhn91YXrIY2nJBHO05Yr6lTyJ/lYdxXoHw38XWNWNoOy75ptt8wAbaDPBmVMA947VadY6cmos3LD/K6xPcHkMPcGCPcV6GlJHgej129WRoKsCCMHnBBn788VVfEegKE3BLB2kHJLMxdmBjvxHqPean9Q0rae69u5hlYqfQMDmPRWwwHBDD6VYDzJtcypAkqcg4giPlYcg+2KzZIbXZ5Bt8GQTUSCfoT/AIln/OrzQyqJmCqr+cD+X3Md6z2s6Zetb1Nt4VSwaCAyKJ3KTAJjzQJInjBi+sDECcdvpNRl9LPGqZqNOpNqAf8ApjgQB5RjIg5j1NcNeZ1FtARBC+2JfPPpOOYHOK4aC+Qig9vrPAjken+fpVd1LV7Vv3ByLewEYINyLcj6C4x+1YXG2acbouv2TPuv6/qL7o2wsiT/AB33BR7qEQewb0rnqLwv3RuclLTg3Ck72vbhdCgKMKZZi2ANwGJBHHo7ix0yzatkePfZrzncNiLAW2twAzJQo6rESCe2bT4Y6E1whEBAxvc595Yn5mPG2e57CK1ZI7moo8TSXqctD0+/qnCbdqxDKDKDCgydo3CVwWEzwOWrf9E6Ja0y7baiYy3c+3sPb+/NS9BoksoEQQB+ZPqffFQerdft2TsgvcwSoxAbdDMTgDynHPGM1ohjjiVsjzJltUe7rbamC6z6T5skgQBkkkER7Gs9pdPqtQS124yIYlR5VxtPlGHIkclu/pIq86f0q1Z+RBP8xHm/Pt9qnGbl0XAaolWnkTBH17+/t94PtXOlKsIilKUAqBf63pkID6iypJAAa4oMnAGTzUnV6ZLilHG5TEjsYIMGORjI4IwcVBv/AA7pH509v6qoU/msGgOf/wAf0sA/vNmCAR/EXIbZB54O9P8AEPWpbql1IO10ZeMFWU/oQayvUvgCy8m07I3YNDJMg5nzZj171kOofDGt0suqMVGyW07nItkukqsEhWkxtIEmhFuuxa/FXwAyt+8aMnynd4c+ZWWCrWie4I4J+npXT8M/tH8LbY1wICKV8fJYspIi4u2RiBumZGQJxW9M+OtZbWA63hLmbgJJLzEsDhVbO0AYxIxEf4x6jpNYjX/DuWdQDEqu5bigDL7AWBBJUHmAJHZRG12Lr9rfRFYLrUgowFu6QcebFq5+Z2E5J3J6VhdLr2a4+4wWyoBiOwUD+UAKAf6e813/AAd8RJaFzQ6r/wCz1AKkiP4buYFwEsFRMkkgSCqngGqDqyXNPda25G+08NEANwQwkHDghhnhxUXT5D80aYEmQACYE5wZwZBAj/zimo0JgFE2nMqNu0wJ8onH177hNRNDrwQDIIOfscirixc9P98f6VRkxpcolCTfUpTrIBBPr6yCNq8Eesj7dqgakG8otgkBrpZiD+G2igD7tcMA/wArHtT4mfa8jlo4OSeP9P19adGt59zB5GQY9O0ggciBPcms8YU7LG+DZ9N0xYZJmMSWbIHLZlgAvE8CPSPVumaVdPZAMLA3OSRzySTxj19q876Bft2Qb94kW7QLt/MfMqW0AnLPcAZeD5VHciqbqPX7vUr0XSqWFIKWSwAaSxtvcknzbTJ7CBE97Mc1FOT+x7tNh1H4xfUMLWjDANt23IIuMSCSFR18qxt8xz82AIarv4e+G1sgPcgvzH4QcZ/qbHzH/ucto/iTSaRR4BW9cJi5cIYLBjyoduZ/ykzgUvdbv3oPjEq20gW/KJUyNsDdz2nsKlvV3Pl+XkGml6Hoep1du2Jd1Qf1MB3C9/cgfUioD/EmlB2+KJmMAkAhghkgQIJn6SeBNZTRfDF+5BKi2PVznJJMDJ7nmOT3q90nwhaX53Z/YeUfpJ/WrlOb6IgTE+J9ISAb6qSARvlOYx5wIOeOR3q2t3AwlSCPUGR6dqgWuh6dRAsp9xu/6pqTpdFatz4dtEnnYoWY9YGeamr7gkUpSpAUpSgFKVlusdT6kDNjRJsEGXuqbhg5G1JAECMEnPGKHjZ1/HfTdELD37yhHwFdR52c8AgfP95IAPpXlV8lcqGInupAiY5OB9yIzzFel6D46svcWzrdO2nuzjxBuQEkIIJErO45iAAZPrprWm0t9NyLauIwwyBSD9GXv9DijsjUZHgHUNMlwEY3icjnsfMJ4yP8X2rOdSvXQVt3STsQIjf0AkqJ7kboE8BVX8Nel/EXTb2ndk1Fqbe7+HejdbYTChpnw7mRg8keXtFBqejWrikbjmTBEj8Qx3WJHBBwcntTK12PI+Rm+k6yQB6cfTt25nH5Vo7fUAEn0n+x/wBT+dZXUdHu6dhIlZJBBxBgEfU5xHaueo1sADuT/wB5ryT3cHu2iy6wfEXHIb09ZA4Mjmfy7ipnR7bjhBhiBxtwYxEzgciRxBg1E6PpvEyTCz3zMmTz2BmR347EVr9Np+w49v7VU15k78upFuozIFvNKysLGCyIFUKqgl2xIXzHcxIAmud2wiEKQQSIgAFsACIGFO0AgGeBIERVjd0vhOt2T4jLsX0VB53K99zMyifSRW5+GPhkIPFv5Yxttn5UHaR3b64HpUI7pvbEk13Zi+ndLLXLRf8Ag2yQCWgsATKwCAAJ/EeJmO9en9N6RasgbQS0RuYy359h3gQK4dR0+kRCb62VQ4JuBQvcx5u/NZvVfGly4duktSDAD3ZEmXB2ry0wIPqeKthFYvrfJ7V9DbUrHWek6+8Ve7qGtgEEBfLwrLMD1DGQSPoIEWOm+FLYHnu3n9QbjQRG2OSYjHParlNvpEi1RoKV06bTLbEKIHuSTkk8kk8k13VYeClKUApSlAKUpQEHq3SLOpQ271sOOx/EPdTyD9K8z+IfgrUaI/vGju3NqMHOxiHBXvcUeW8sYMjgmcSa9ZYwJOBWL6l8Ra0Aai1ZB0xzlCW2+rQ+5Z9dpCxmaWRaRkV/aH4+ku6LWRbuta2JqC0WrjBSd1whT4TNtHlCnLRivPx1K5CswOSFbblwxAjj1xGDJBFaD4z8O85u2LDJvA8RBDLuJaTb7xxyoy+OKyvScXltn5GZYnttYeXP4dpY54iozdJoiluZq7OvVklyNhEkkY2iSTH0BMcz7is51noI8t60ZSJZA27bgsYIwQAPt6nmtCtkXm3FVQSYubtuSJjC5JAmBJJx9e/QacHhm29+J+2BB4MkeneskpO7iXKO3hszPSephXW1BkudxJA2jbuxIUEDPMHB5wK3Gl1a474nn8JkAj1E/wC/XO6rpXgs9xVG1sKwHyiAASYkMSSewJ49Bz0d/aSfVpPvgAAR/SsDmAKrlKz1R5PRei+CD++al1S1YkJu4ZzkwPxFYEBcz9KsdR8eq2NPaZgeHueVeYlVEs2MwdpMgc8eWNYvX7iNcJNpJ22yxxJk4MgEsZxzC1Me/gB2IgyQIgyZEwTIHABjiec16skoxqPBY0mzYPqbLutzWagO34QkOQCwggAFbYzPO4gGJ5q50XxhoLUBUdMwSUkiWIyZJiBu9gQOZAw/QemNq7nhopMRuYk7E7y0CJMfLyY9JNbhf2caUR57mP8A2/f+a2fWrMW58xX3ZCVdy56Z8U6S/Gy8smPK3lbzBCBDc5dVx3kcg1c1ibn7OrUeS8wI4LKDmIk7Svt+VWfQ9LqdK62XYXLLSFacpAJAgjCkCIkgQOO98ZT/ALkRaXZmjpSlWkRSlKAUpSgFKUoDi6Agg8EQfvXR07SC1aS0GLBFCgtzAwJjmBAn2qL8SdYXSad77KW27QFXlmdgqgfc/wDnisU+i6pe23L2uTSl4KWt20gAE5A74JiSeZiIr1I8bJPxt8F7g2o0whgCXtCfN3JSOG/p7+x58n1VtGZWYZUzI5xOD9ZI+hxWz+Iuu9U0TeCmtS9Ancqo5B/luAjcpxznB+1YO71DxkF0xvO7xAIHnBEkDsDJMduO1QlTuyDVO0V+h1TrddbpzyscCSTCeiyQdvY/edNo9X2/3k1mNaW27tjAggyQRiSCJ9Dnn0HpUnQazjOP1ntH5H/X1ja20Gm3ZqVt23YO0ztAOfKyiTDAg+vI4IHeuNjTKpxkAET9CJAzULTXWuf8NSzD8I5PcQPxR6D2+tdnjXFD/wAN5xt8h5ODII4lQfTM96wZFUjXj6cknU67aSoEmP8AQCccSftP1FV1rTuTnv7+vrIwTUvR6Tbz5nYwSRnAGFnsNwH61a9M09pbgW9c8NFEuQNzZwAoyBxlmwMCDUU03ySafY0nQfie9btrZsaS0qiYC7yT5uTGWMd+SRPsNFY631AwTo1I9JZWjHdhzzyMyOIkwum/FuhsKq2LN3YYl4E9suXfe5GPX2q86X8W6W+yor7XbAV8EmJgGSCfaZ59K2wknxuKGmcLXxFcWPH0d9MZZFNxBAz8g3RP9P5VdaXUpcUPbZXU8MpBGMHjv2rurotaRVdriiC8bo4YjhiP5oxPcRMwIvVkTvpSlegUpSgFKUoBSlKAgdasO9orbCl9yFSwlVIZTvg/MU+YD1UVV/8AyToyGNy149xp3XLxJdie88L/AMoAGIGK0dKA8m6p+zvUWNOLll0vXQJuKLffJPgq24ED0I3GOSTtrHt1K54c4kYwApOf6RCkZGBGV7mvbesfFml011bF123sJhUZgAZyxUQOOOfavGvjzU2Lupa7plKBpLBsSzSLhG0keaLbdvMoJ71FqPdEZWUl3XnxMA/iG6Y3BTJUiQCskSCTwDkGoFwKGLKAo/lHH1GBGO3sfvI0st84yDP6ESOwMSP0r7d6awMq0qcjGcTz6nAGJ7H6UZIpdD2N9yX04Z3LiPT6nOO8gmfvV4L5yS2AJaIwfXJ5Mf3/AJqidG08IRkTIxzEAEg9hn64/NZG0N/M3P2YEEAADvWXJkbdMvxxr2OyzqGUF2WciJPclpPEhYjMcRA4rTaHR6AW/G1GoRre7hDNy40EfKmVVRKgfhAwREnOaTpxuMPKTMAc8nAHvW96h8ErY0/iqS9xFlxMGAJPhlYMgDgzNewh1klZJy7Gk+GdRobtuNHsAXBAXa6987hunPNS9N0S2uofVMWuXmUIGePIi52oAAFEkknJJPMYGS1HR7ukFvW2mlVVWuAjzqsSwJHz28mZG5ecxW+RgQCOCJ/Ot2NtqmqKZJLocqUpVhEUpSgFKUoBSlKAUpSgFfDX2sv8a9fXSNo3J5vw4HzeEbV0MxHJUNsP1igPMdF8ZfuVx7hsC9qrm43rlwkBCxkW0AHYQWI7mO1ZUaxLrMSPCkk7QpCCTMLOAokACeIq4TT2TYfUXdQoubk2WVKNdYEqGuOCTtQD1/lYfXPdMsnxka6zMZO5iZ5EZn6gAfT1qtzo822d7ypwRAOc4yZPP0/QVY6JgyBZAIYcmMEAMfTEBs+lQ7lpGmADtBBkfiGIyOM8j1Ee3Xo9a12bSptdQSFzlRztgQY5PBxOYmqckuOCeOJeprFVWWMZiCAIyO4k9sxmuSMGAKAnncDAIzgnORkZH3jvnmF6YYgAckScevA7RXboOp3Tt8ParDsUM98wM8SKzSx8Wy2Fy4NavUyHXZ/B25DuuARHc4BHMnjmKvNPotZf81rWpqCMlbWsbcPqu0KPuayQ17sh+bf5QRakE7lYeQSDDANj2I+snojGy9nU23B2OpkfiQsqsII+baTg583JwTUtq4fT3L1Bpep6L8Odduo40msRkLCENxQJwBtkStz6j0M1srVsKAqgAAAADgAYAFRddo7eotlGypmGBhlYSNyHswPeunoV9mRkf57Tm2xmd22Crf8AMrK0dpiupCLjw3Zjk0+SypSlWERSlKAUpSgFKUoBSlCaA4LdUkqCNwAJHcTMT9YP5V4T8Va1tZqrt5SfDZiigEeZLe5FKSYgne3MQ0wSCK1fxB8bKbept6YHxLlxgXjyhFAteU9y2zB4Ek9qwWiPiAljCiIjBGzA94x+R7TWHVZ1FUjXp8LfJXavS3AQLaGcbQDJwTA+s7j9SSc1J/8AhBUM1wiRARN3fnc0fNBHrHHvWmbpD3EssgKtLZgn+GwlSSowfK3p/wASoPU+j/w3ksGVZVg0mR6j7VzJ6qUGot1Z0celhO2uqOm18Nl7DvvbxIYhBiAQ+zOZLbVaOwYTNUy9IdLocKFZW3TncD25x2/VgZ7ejWbgsWkS4d1zBbudwABj2ACjJ7e8VQdbaWYIrS43AxkRIKj3mMnjcKpWum58cpkoaNbelERtCXBfbKhlLARhSHIgc5IIj+g+09XSNKq6pTB2s5TjuWAH6Fp+girr4Z1KldQl0MVe2s3CMqysdqAHlhuLwJjZ719v9EIW3dAIYMC69g3BjgwCcHuM+lSz52knJ9UeYMcFJxXn1J3X+inbbNnb3bYQByGjaSIkbuTEFAQRVdpbouXQPC8MGFdeB5TDEgnyNwCJzHvV3qb7siQQArlZHcAEDn1gn8q46XSD5j65PfAiccfWud/VyXBohhjtuRpfgvq73Ll3TuR/Ds6crzlmW4tyJUE+a3Pfme9alUVdxgDcZY+pgLJ94AH2FYPTW/BueOHlmUDcf5ULHkHiT+h96vuhdVuXdRetXB5UG6238wdmMEdmt4TvMA94r6PQ65ZY7ZfVwcXUafa7j0NFSlK6ZkFKUoBSlKAUpSgFVnxNrvA0l+6OVtttn+YiF7juR3qzrDftU6vbXT/um8eLeKnb32qwO4+gkD8jUZS2qz1K3R5bbseGj3AQLSLALcm6/wAqEGNxDXA7ExIUz7w0sIoXYWmDkk7ieQCOOewED9atLN8JZRFUHe8BCQNwXcIkwN2JE8lYmeYuivoNQi3RliSd3aJYg8zIAHJwSBXFyS4tep1cab49DT6DXvvRXBtSqADiGG4LAk7RtXZnnw+Zrv1qlbcsQzFxEER88rwo/COI9eaqtbrLlwMyKfDQLuIywG4kGAZXJPmj1+tStZpQdOHBYlWVmljnJBH2J/SuZqHvcXVcm/ClDi+TgL/8RZl3dgu0cmSACfQSY/8AIq66/wBMFs7rZLODMZyIyB2GM+9Qel20NwG3O7BzLJ6AgT5Tn09frVz4TFmDsBt5OeIgY/PvGPqK8nGMcScVyePJN5eXSXREDpK7gHORAggQQTzM4/OrDWa7bbKMFNwiPKMfUdwDEweJiq9LpBPhyygscCMmePbNctPcD3C5wIH59/8AOsUsjr8/YueJOW59D7ptOfCgSYMx9PX/AFqRYQXAu4wk5jBg9h6H359Oa7ej6gte1Nsr5ERVBg5J3SOJ4A496iXFCuY8yMSIBwpjIxVkoPFUrKt/iuUTuTUhkQN/xFDIVWYYAsYA9QGGfVoq36NrbdlvEcwqowLQSQIBPGTO0feqV7cbTbJBlwTiM+cx9N0T2g96k6WzCwuAZ+85n/Op+OseeOSPp7FU8SljaNv0O/vso8hid0kcE7jJHtU+qX4TtBLAtiAF4AGBPpj1k1dV9hp578UZeaOFkVTaFKUq4gKUpQClKUArxX9o1gr1C4VU7NoLEAmGYAz6gH/WvZtS7BWKruYCQsxPtJwD9a8F6xfuNeuM8hnuXPEJ5UC4x2kdiqkKBzgfWs2qdQLsCuRC1pLJphbG66wU2wvMvtOfTMz9aj9S6e+5SW3BXifw7lPYR8hIH2b2q1+FGW3qQzDcfwT2by7YnBiWwfQHtXLqGnAteGmQwZy3fgSe0RxEYrmNtJNnRSW7aiz+DdSDauBwCGy2JGwI6kE9x5px6j1IEvR2kKAqQy5+VCAZAJ3c53T37n61B+FLYLFMf8JSwEQWuuScg/hCD8zXCzqn011raL4jFNvptgk+8iCcHvJnO0YtQ4zuF9i7DCSe7vZ26HZafw8iLxb/AJUYlf8A1CR9Jj0xaau4b1wj8K9h37/5VE6boTfAN3cxPpIAJ/lqV0zT+GWtknehmfVSRByft+dYJXJ1+e5v/RFuXeid0tFm6Jnw03ELzwSF9ydrflUfUgWrsgzbeJIyA3Y47Ef3FSNJbWwL13duZ4JY4EAmBk4Ubv1NRLaFrOxSCm0KpOCAvlO4H0Kxj8hVuWEIwTgvczY5SeRuT4ZbaVJRyoA3cemJnj14ql02q3L4RtksrMpYkcBiFYMOcfeli9cgpwzHsZEcQCP981KBSzc01v8AFcuKBAnAImfQcD71VFvJ8tL88ycoLHcpfY+6HcNoZJ28jkmcyfT613dKZm/eSw8i3f4ZAgvgbm9GUEgBv/VXPXt4d0suQMMCDw2R/v2PpXdc1HnEE7QjAjtvJQpPuArY/qpjThuhL7lOWW9KUe5e/CV/d4okxKmPTBH9gPyrQ1k+hsVcqrQ52Y/pYyWj6KwBPBnmtZX1Pw1t6aO7qcfVV4roUpSt5nFKUoBSlfDQBWB4M14Z8b6rfqb24T/9QwABidgZUB9vKTHrPrW9+JOn63T2lOkvX3ADBh/C8oJ+cym5zDMxMliVGDNeUqwu6dGdgxhHJIkkMpJme5Jgn2Y1m1Mqr3LsMbs6kRtwIkRkbfqoMZ54yMxPapli/wDM13zXWDsEA24AZ2LbMEmCTxk9iartPeIbxra+XiDJlY7Se04q++D7Sm69xyM2LrFiCwEgLn28xxXKnNtbex1FBRW/ucehae7abxkA2kElATxGYLH09al6DUIUe43OSeZ7x2nP6watun6LwkZd0w3kAUg7TEE7u/fI4NRek2FF82HUbZLL7K0kjPoR+lc/buy1L8Rt8T5f6UaW2ltLFp3Cb4QndHzNCEfQFwsfSq3rls5uqYdIgj3IkH1FR76sJttxO1gFBndO4EMQoEJuk8ysxXQrozFYLpInZccyfcufvgnOK91iTqceKKNInfP56E/VXbZsFXXcCNu315xPI55EERXTpNPcuXLa3WksRgCBMEyY5Jg5qNp4FxgUYBSMHkes5/1q6tXA2qs8eW27AA5DTaAP5MRzmeIE1mwqU3sb46mjM44U3FcvuQdVp1RkfbCmASPtmp9+2h2MSf4bbweTggiI5kgGPUCpOvuqUdWjbLBfXMGB65J4+lZ395m2tsg7ZEkHzQDMD0kAA/l7iMflTojFSzQ6cot+ouWzJh1kQB9FUn7lv8VQk0bK2GJIIJE+45P3iuzSXw3f5UiT+QmPb+1d9q5cN/VKyDw2seQzMeGVBn03FiZ/oryMXmnJ30/kjueGO2iX0PShtXZubPNbDDceV3cDjIILDn8QwTkb6vP+n3lV0YnAa2CViZa7bVd08r2PcSCOK9Ar6X4RK9PXqcfXL5opSldQxilKUApSlAdOtUm24X5irAfWDFfnnXWABtUQrEFvcNLKecSrk9vmM1+ibzwrH0BOeMDvX586jqd7klckrgH8JWWBzh9rqIgRHtJzarmBfp5bZ2cNZKBWa3ttqpCtuEltzLEYwyjAEmCOOK7Oh32tK7KdoEqwglisl+AZiAO3aO+Y2tss/huGU4a2N0jvukYMSMQexHvXdZvlLkkoQWUttJMbSpAyAcFR/s1z5zjGSZvxwlOLVmi0GouAtb/GPMwYhoA8omDKmEEz3KmTuCiJqr7LcN1bicQQJ3AfcR34xXy9dN92YHbbBb5eWLEEgcc4Ee1XtnposnwykHAg95G49gIyRPtXMzXfixRuxSWP5cnyRSTqW8x/hqTjsSD5pjn6cVY9B01u54kZRQwG35dwA4jn5vpiq/SW9jvbBKlZKxklOw9yJiCPyqx6daa0qJbyDJXd8x8xLlp9d4EzMkzNRxQi42+fI81E5fTHhHzqmnKN41vlRLDsy94/Oi3BbQXEYIpztJwAQpJUGRhfEwfb0z3dSJCS7AAggIoy358evt61VWunMVJLED0J7elZoZfBky2MFlgtzJli68bWH8Z+YBCqJPAJ5yR9prndsraVFMFrjBUHdmPYf7xUbpqstxg2SO/f6555P61alpvq0FVQQjH+ZgcxwAAYnuWHpXkYLLJuZHK3i4h7nRfsCzehgIIww7HOR+dTXAXM+Z1OfYDkewLAD3f3qH1e9v3DJzMngZxGPYYqJpL5YkkwcD7TgKPbmouUYSkkvYi8cpwUn17lr0/RBr1tdp2s4LR22EXROcCVAP1Fb6sP0a/cOpAAQKpI/q3bWkA8RAH3n0rcV9N8Jgo4XXmcfWybmr8hSlK6hjFKUoBSlKAj9Q0ou2rlokgXEZCREgMCpInHevzvr9D4Ny8pvqxRmQ3MlbjWzBOc7/XJyCJO2a/SFeG/HnTbdrWvu8im/wCI2BtIuguGJ/8AcVjnnzAcRVGdXEtxOpFNpLwZ7VoSS9xEYCQYO1TtkSGiYx6VZdJ0QV7tjyl7a8gc+Zhu+5Ex6GoOncLfs3eCHRyO+3cGI+vlj6x61K12oKvadYG4SWAy23yn3JPhgFf657kVyVhjJVPpZ1PGapw8jp0t0o2wbh/E4EYiHETxIVhnsBGed+dYbhJJysZHdSoI5z+IzHePWsQqol5WL4gFuIJkRHMxub6wRiZGo0ObXjXIBPnMH5c+VZMkkKIJ7n04rNlyR8JFjg/Esj64q20pLFbgJgSY8wYGPt+lc7fV5vW2wAjGQcEyrj/qZf8ADXU9xru3BFocD8RHMn/TtU6xoLbLGyR3P+/94rmwyTxp7bN0449tZDjpf411nY8EhfQAdh6c1ILB9QllB5Qy78GSFYM30WBkn+YDkioXT7XhubRlXGUI7g+nYn61w1upFt8Hczy1zO2F4GewAB/0MAVZp1Fy55sp1Cf9rpV9iy63aCO123ypz6ETkfaod9tz2QCQEO8/Tekz7bZAHqa46vUMy+ZxDCcSecgqRIhufXP3MPp7/wATJaME4yYyJj/fNVtyxybotx4t2K2+n+C1vYUuYCkiAZhZMSZ7mB/vNdl23subGjzqCDGAZ/zA/Wurq0XFSysw/wA7AwqqTkk/zHt9J4BqV1fUqzqAQSI+gzt/IRXksXy/FfUojJ7lGvP/AIW3Q7Y/eE28KrEke4AiPcndP0951isCJBkHuKxXRTN4WhjxLTHd3hXVXgjvDLn/AM1tVWAAOBX0/wAKd4FwcbV/+h9pSldIyilKUApSlAdWqQsjBWKtGCOQexzg57GvJPj7q9rWJY2svjC0RdST5Hc2zak9wHBwclTBgMa9gryz9pXQrdgreRVW24ZeMLdnxFPspAc9gCMZaq8v0MlD6jz+xqFIDgAMCAVJgA53A9+9WvTNJutXBc2hQ4ILxBIVefLhtmPKQfL34qtbVLv2hBdGc8GDJB4MnIz7flIta3ftstIUmWPrB/KYI/KuPlk4Pjk6uGEZ1u4JD3kuQluwoWYDEkEyf7dqmOb9lfDIlbh/X3+o/tXbZ0JZPE8PyQTgjywAYbaSQTM8d19cSHt+LbAb8QB//kH+7GDAMdsVhz4654rujbgzq6f2JNvXBbcoZIhRIkktAHl5JJMR7mpfS9MbNhncw9y4rH0VCWMH/lZs+rei1XdKY3GYMEN1PIGAAJmIO7mCCTHv37cILhdzk2mtEAsMSCB2IYboHmOPlWM5ljjFLZ/JTlbk7ZM6ndAS2x+ZXEH6zx+vFcNES+8gfxLhAkx5VSIA9M59f7Vx0FwASc8xydoggDgDHqK7un39kzjJ9P78CuXbhxE6Gy4W0d6patNbtQC7eVZ7mMAevr7Vy11k2yLyiADBERiuY/iauQVXwFkmcEuGC4B7ANicY9a7ur6gTcUScfb+/seY7etTyYdkVK+TPjyN5Ev3F26pVYUksSYnExEewGP19agWrbIAhgAtOAInkce3171N0NjCr9ye/wBf7xXRfKsm/dJW5HuCDH2wQfuK8Usk4+h7HYpUX/whoyb9y4WEqiKIz5RvBEkSAW80DugyYrZVQ/CGm2WmIghjO6TJIEEQeAIjnJ3HvV9X12gx+HgimfP6me7K2KUpWwoFKUoBSlKAVV/E3TRqNO9oqWmCIiQymVIDEA5AkEiRIq0pTqD8/wCp6e1i66TtZSTwQYOfMGAMxnEqdwIJzURgHAwAswCDxnjHAP8AmY4r3H4k+HreqWSBvVSBPysD+Fx3HuMjMESZ8Z6nolsu9tkKDETgrcH/AOO5txJXzBohuQOQObmwKPb7mzFlk+jJHRteLVi/O+QyZaPmVvE2gd8ZzxkGp+g1pbYttQSCRsJCXBEjbBjcBkTzg881nyGFtnTKBpLR5ZWMA/iBmCI712WNOQ6ksRxLKTJBiJJOTiJOa52ZxnF7jfjg4Pgt72gvIbrkhQVggc/Lt5HH29KsbWmUjcxnH29h/v2qBqwzIQWY8dhB4PsRPr/4rl03VkgEPAAIJGIJxL+i4PtxxxXLcJzXDOjvUU/MtVcj8J5iPvE/T3riLhtOAIK3JGQYDAf2rp0TPv3LeDID5mxsGDAXncYk4xAE+/LVnxdv4CHnGTjkTGTHPua8nh8CS5IQyeJfHB3XLwVfKAr7FBAADBmYDsvpubj8Nfbd9mTw8bmA5xkc84ye3bFEsBAWA9yTzjkmfSurqoOxn4Zc/lFQlJvjbV9xGMb6ktLhAYusQvLmEEfif1USTAOYA7yOfR9MNQ1tLfaTJgn5iXuOBhWJ4GOQIxjn8OdIbUsPFlcByBmBjbg4DSScj1Ec1vOldLtadBbtLA7kklmMRLM2WOOTXa0Ogc4Jz+n/ACczVapQm1Hqd+msBEVFwFAA+1dtKV9AkkqRyW7FKUr0ClKUApSlAKUpQCsd8a/Bw1BOosqPH2kMMAXYA2hpgT5QJJHM/hArY0qMoqSpnqbTtHgXXrrWgti6jo5IUKVIBJIhQSMie4x6Gu+xqwqhRtMxA7mZHrmZ4j19DXuOq0yXFKXEV1PKsoZT9QcVjuv/ALPbV51NnwrCj5ptu5b2A8VVQd5AJmOIg8+Wh2/QzYtVupSMZphsQhkUM5bIkxJbYG74UjGPlgVWanSMoW6gKOCJWecgsuOxgH7fSvRR+zTTTJe5HdQzAe3DT+tTtH8BaNEKkXHkQd11/wBApAqmWiytpxpe/wDwthqscbu2ed6ZGbaHdjKgrsO4qx+ZTvMMsFRIEZ7dpd3WBd42ldqnaAMgR+Efat7a+BNErb1tuDBGLrgZyeG5nM+orLfE/wADawP4mmuJet7lPg3EXd5fw7sblP1UweTVGb4Xlm021/Jdi+IYo3wzps3LrQEbyE7REEnbgwOT5hAAHYkRArtsaXUXyAli4JgbiNoUCSSxJGeMCTOPUjbfD2ms7FdLZW5tAbeHDqSASP4vmA/0FXNaV8LjKt8v2M/9e0/0ooOg9Nu6cCVtvvI3MBtuDGS0lg+cwCIk81f0pXThBQiorsYZScnbFKUqZE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://weknowyourdreams.com/images/pineapple/pineapple-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065213"/>
            <a:ext cx="14600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14" descr="data:image/jpeg;base64,/9j/4AAQSkZJRgABAQAAAQABAAD/2wCEAAkGBxMTEhUTExMWFhUXGBcWGBgYFxgaFxcbGBcaFhgbGxgaHSggGBolHhgVITEhJSkrLi4uFx8zODMtNygtLisBCgoKDg0OGhAQGi0lHyYtLS0tNS0tLS0tLS0tLS0tLS0tLS0tLS0tLS0tLS0tLS0tLS0tLS0tLS0tLS0tLS0tLf/AABEIAMkA+wMBIgACEQEDEQH/xAAcAAEAAgIDAQAAAAAAAAAAAAAABQYEBwECAwj/xAA7EAABAwIEAwUHBAEEAQUAAAABAAIRAwQFEiExBkFRImFxgZEHE0KhscHRFDJS8OEjYnLxshUWgqLC/8QAGgEBAQEBAQEBAAAAAAAAAAAAAAIBAwQFBv/EAC0RAAICAQMDAQYHAQAAAAAAAAABAhEhAxIxBEFRIgUTMmFxoSNCUoGRsfAU/9oADAMBAAIRAxEAPwDeKIiAIiIAiIgCIsSpiVFpANRsuMDWfpt5qZTjHl0DLRFwCqByiLiUByiAogCIiAIiIAiIgCIiAIiIAiIgCIiAIiIAiIgCIiAIi8rqoWsc4CSBMBZJqKtg4uLtjP3uA7idfRV3EeKspLWMEHZxP/5UXiFd7ySXEnfYemnJQF7VmInr/hfD1vaGpN1DC+5DkSVxjdZ2j3uMHTYfRY7rjMR0H1PJRDq5Ov8AeiyKD9F4ZOUsyZFk0y8qN0a92wH7jsvSyxKpRBDHxMkyARJ5681FNuNJO/gvJtxOsqVqSTuLY3FhPEFXLk95M7k/u8JCwatY1CdSTtqZiO8qLplzuUeSzKctgSk9WcvibZm6yf4YDGVO0XFx2Mw0acxKuDXg7EHwK1j+ogaevyWdh2Oe4kgzMSOsd/3Xu6Pr1pLZJY8lxmjYS6VazWiXODR1JhUB3FVY5jnAnkANO4GPmsRvvq24eZ6GZ589/Je+XtCFWkytxc7rii2Z8Zd/xBPz2WVhmJGuMzaZDdpcR8gJlRmDcONaGvfM75Y08HTvsrEBGy76L1p+qeF4NVnKKJxviS1tI/UVmsJ1DdXPI65WgmO+IWNg/GdlcvFOlXGc7NcHMJ8MwE+AXqpmk+iIsAREQBERAEREAREQBERAEREAXV7QQQdjouyI1YKlj+AloNSjJAGrd/OOao11UAAOu+vjyW5lQfaBgbWN/UU26E5ajRsJ2cOmuniQvj9X0Sj+JDjujnOPdFLLgDpz17ui921dB/QsQTmIGsaeg37l7NDQIdBPjoPzsvmSTZyPcVc2kx3rpR8/Fdcw8V1qVSJE6HkuTVLBLMw3pG2v4XAuebiow1jOix6lczqY8VitjcTVS6nUbLikyddT91GUa4doQfHb0HNWHD2Ny6mNtdyfAL0QhFclRye1rZj49BE/3p4pgnHFjb1Kwd73siAQ3NnLT2shB2+qieOcTZQtRTaA41yaZc74W5ZPZ3J0IHRUQuED6r7Ps/pVP8WX7HZKjePD/tOw+7eKbajqbzo0VG5Q49A6SJ8Vn8ecUNsLcvEGq/s0mnm6NSf9rdz5DmvlrFX+7qGNAdR9/mpqpxBXuxSNxUL/AHTBTZO4bM69Ttr3BfUUVZRLPruqvdVquL6jzLnO1JP2HdyXR9QT0IIIPMEaiCsStUgaFYrzOq7N0jUj6W4KxV1zZUKzv3OaQ7vcxxY4+ZaT5qbXzZae0m7oWzLO1yUxTzA1IzPcXOLjvo3V0bclxZcUYiJqfraznbwXS3wy7H0XH3bbMs+lEVV9nPFJxC0FR7ctZhyVW7CYkOA6EEH1VqUNUaERFgCIiAIiIAiIgCIiAIiIAobivFmW9AlzQ8uloYdndZH8QN/Ic124ixsWzAcuZzpDRIA0684WsMWxapXcXVDmPTSAOgHJeHq+rWmnFc/0RKVIxryq17j2cscpIHLXu8/VeDgGmC0jz+ey8ffmc3MiD5aD5QsltwSANCAdjruOXTY7dV8TejhutnbO0jQEHx39BovF502HXqj6XTTx/P5C8m1NNWk+Go9QskGzqKp6n6A+S6e77vkgqTyMeHRZFuRvHhqFHBFHNnQBOpU/htekHZdDrrPPuk/3RRgolwmPL+7rvVtWBpe97GtAzOLtAB3nkti84Ljgq3tH4nYHvtadFpHxPObKHb9lsxIndVSyutIJVhxniq0J91SoC5buXOLmMBGkAFuY+Om6jhbMnMKApA65TUmPAmCB3FfpegTjGnCj0LjggceM5T3kLjDakAKSvLUMdn3aOR1y/nxXeo5r27Dx5r31mzTxr3eiy7K0du+ddgPuouxEVSH65dW9/erZgle3Lj+oc5rY0yjc9/cqXkPwjFtsPps2aDPWD84ld694xhDcpB6j8LMu7yg1rsoLiD2RO48eSjKlRrtS3X5jzW34FeTcnsYon3Fap8L3tAPXK2T/AOS2Itb+xbN7qvvkzMI6ZspzfIM+S2QvPqfEaERFACIiAIiIAiIgCIiAIiwMdvTRoVKgE5Wk+mw81M5bYtmpW6Kr7QbFzi2qBLAMpIG2vxGdummmq1zUeTstjcHe0C2vwbes0Ua+3unkFtQf7CQM3e0ifHdZ+NcEUKjP9FopPA7MTlP/ACH3Xy+p6Sc/XDP+7HPV0pJmpj0/srllQifn1VwvPZ9cMYHNc2o8mC1ukTzzO3HkPNeP/sG6DmghpB5h0xpzmF4f+XV/SzjsZXWTufHu/vcvX9BnGaIB5q72fADp7bwBz3J/vmuOKsEfa2xq0Wiq5h1zSA1p0Bhv7gOe2hnSCvRDotWWKL92yp0sLaAW6u2J5gLHq2povEt7JAIPcfqq/wASYjWrNYQPdupvJmmXNERA5zOp5woP3dUUhT948MBzNbmMAxHZ/jvsF6I+ypS5pG+7Rs/E8Wt7SiKldxaCYaGtLnOO5AadBoN5HjstR8WcYVruo8MqVG25gNpSG6QAc2X92snUlR+JGoQAaj3Bsw1ziQJ3gE6eSwhaVAZ928D/AImPovVodHHSy8sqMVEs/A2FNe9znahonz5fWfJWbijBGUsr2PzZgCQdfn0UHwLcAe8aeYB9ND9lL4hU3X04x9J0gRVSm1wiBqIKgXNNJ2SZG4PUflStWtBUTjdUENI3Do9R/gJI2Rl2WGZ3hzpgDYESe5Wmyt2Rl90yOpgu+migcArAQXKTv6oI/wBN2QkgkjfvVqkjmR2NWRpy9g7AiY5SenTZRtK76nyU9iVwDQqz/B3rlKploFEnTKRvf2T8c0WsbZ1WNpyTkqDZ7nHZ87O2AO2gGi26vkaxDhBjTuX0t7PcTdcWFF79XCWE9chyg+kLnOPcwsaIi5GhERAEREAREQBERAEIREBTOK/ZzaXYLmtFGruHNEAnvaPqIVcs+IcRwoilfU3XNuNG1gZeBy7Z0f4Oh3eVtZdalMOBa4Ag6EESD4gqHDvHB2jq4qatff8Akh8I4qtLmmalKs0holwPZe3xadQoTEPafY0X5X+9j+YZLfrm+SweJ8IpW1Zn6ei1gqg+8I20OgA5TrMdy1nxphLi4O+GY05f3Rd4abcLfJyk47vTx8y1e0X2jufkp2FYCkRL6jSQ90/CDoWgesrWF3f1S7N7x5PPtuk+Ouqj7m2AmNFhNu3A5XGRyPXzVJ1gyjaV1Sa5knYgHyIlV3EY+HbZd8JxQvoGkCM7RDc2zh/gaKtYtUdTf2Hc9ROh8l2lJVZEV2LJgOHvh1ZrZEZQYkzOsdF53RcZBcZ15q7YM6nRtaYovB940PAJ3JHajw1EKhX9Cqbh7yOcnolNGppkXVe+k7OwwRr3HrKnMHquvXZWdmNXk65B955KEvRur37NLECzdUjV9R8nubDQPqfNZFZoOVI4qWdCg2W0gSPjcMzifE6DwEKq1W/qZDmNA5OAgj6LZdHG6NO2qUXtlxndsz58lRaIynbfUcvJa8gq91Nu/ITI5H7HvXtTvZG+6zuK6DMjXEal4HiMrlH21owt0BnlDvzKimnRtnOJXGWgWzq6G98bn5LCw6novPFaLwQTq3YH6g9CvWzqKbyUuCxWIAjrHJb89md5SdY0mMLQ5ubMwETOcy6NwDuvnm1qqUw/EqtG4pVqTsrmAR3mToeoOxCqUbVGM+n0XlaVs7GPiMzQ6OkiV6rzAIiIAiIgCIiAIiIAiIgCIiArXG1vLGVB8Jg+B2+f1WuMYbLSd2wPLktx4lbCpSew6AtOvTmD5FaWN+Dm/wBMupSQ15/a4jp3d5Xq0pXGiWslBxaxBzZZ5qq1mGSOi2m+9zgkAadw09NlUMUoZnuc4eHd4LJwKTInh+3qVaopsMAAucf4tbufHYDvIVissIp1KhdUDsoHxBrZI2zEbrN9lT2CvcseAS6mInoHdr6tV3usMY9hgtAaJj+R2+i2EfTZjeaKXVNJjBTc2aTSXMLDDqZO5byIPNqz7m8pVWAseHDmefmOR7lXr9uRz2jYz6jePUfJVa4qua8lhIJ6c/ytept7GbCexR4mBqeg5+XVWn2Z4mabX29YFmZ3vKebSSQA5vcdAfVdcFwcUaQc6HViO07+JOuUdI+ajcV105qqp2TzguWJMYCXcyq7fOEzOyrF1jtzTEZ8wH8hJ9dz5qNrX9erqSI6DSUeovAUWZ+JVzXqBrf2MnXqfwPypKzsyACuMAbTcIGjhu07j/CsDaQjVYl3K+RW6uHDI4EyHA+u4PiFX7WxfsHNnpJ/Ct9SoM5byjdV9lWarnNGhcYjx0UNIqzlrH0yA4EE7dD4FZllWmoDy0C9cSuQ6iW84kHoQsTB7Oq8B2WB1On+Vqwxfc+rsKAFGmAQYY0EggiQBOoWWvmyyx+pZns1i0jkwkjzGkrcPAPHNK+ZlLgKo5bT6rlOFZMRckRFyNCIiAIiIAiIgCIiAKCxri60tiW1KkvG7GDM4ePIeZC8OOsUdRohrDldUJEjcACXQeR2+a09Vty46SSV209PcrZll8xX2m0ntdTbQfleC0uc5oIDtCYEzoeqh7nEwLcUWABoAg8iOSrVXDw0S4yegUVdYi+mMrAC0fCSfkeS7xiomfQzbp410AlQxtH13ljIEDM5zjDWgbknoutG8fcP93TpPL94EQB1LpAA7zCs3CFo+m+rnyFwdSeGTIcGF2YHTkS08/kl3wb9Sl2QbQr56VR73N0Ja0BpB3EEyR+FLO4rcP37dRMeYOyyeK6ZNy+symxmfdrdh6Kr4jsSQoTcSmkzLvcR94YYC5x5DUn0UW2wqsq031GENztJmNg4SrpwlhYpUWlwh7u0euuwXrjlmHAgmZHotcNytkbuyJuyofunckn8Ks4ra9s6/hZmCYwHt9zVMVWiJmM4GgcD16rnE6jc0dAOv1VvJiwVLGKYDHHuK8cHpS0LrjVc1CWUxIB1I27gsvAOnPouSzIpp0dLu0c0hzCQ4agjQhelrxNVP+nUa0n+Q7JPjyU5eWst2VOv2/6ga3R0gephVJ7coyOSaZa1q5IY0xzjYeLjsuDhVRkgASOU/wBCv4w40qbLekQGtaHPfzc7nPjr8lUcQrPZV1I1dEjbu81rSQVsrtqCahNQEZdmn6xzVltas81EcRsGT3g/c0jzBMQsHDMSIjXUKU6wa1ZNXeF69nWep5r0waq+3fmnKRGoO0GR5iFiNLHHM4k84nRZ1Cm2o8SQG8ydh3lbtsKR9IcNYh+otaNY7vYCe87E/JSawcCtW0relTYZa1jQD10381nLyvk0IiLAEREAREQBERAQnFeFe/pAgS5hJHgRB+y1jXtCHODRDQBJ5kxJA7h+Vula54wsqlK4c9v7X9oHl3jxB+q9GjP8pLRQcRqEb8++VWsTep3F6vbjmd+6e5RNvaTc0g7Y1afpnCtuzuopIsGHYd+npZI7WhqHq7mPAbeXeoq+uS0ioxxa8GQeYP4WwX21OrTrO2c1zu6Y019FqjFKvbMdStlKiIxsx7nFQHOc4Fjzzb2qZPM5DqPCSFh3Ff3jm6EtzNzGIESJ0WNX7ekfEB6lWmlaBoYCww4GDAhQnZrjRYuF8RtqtWoKpyiC0HaIJHl1WLizhyI5kQd1C2ApNecz/dunQkww+fI+OikazQGyXNI1MgiNVas5tJFR4hEdrYyIIOvepfhvDDVph9d73A6hpcYjv6qHxj/WqBrT2QYzHvO/gFsa1sBSpBsbCB5CAor1NnbTVkJcYdTaOw0AKv3003Z28t/BWe9eNQqri9yBIGpOwWsuaVGXhPETXtLKxh2wPJ3+VDXrprBzW5srg4+AMwsCzYRUaHTBMK2ttQBAACyNyVM8zw8Gwq9VpAqUiMjwHCO8bQqNihzPdl667gaa/ZeFri9agC1sFm+V2w8Oi8LHEKt5VfSDQyGOccsyYIGh5bq5NcGKzDxh2YNot3OpjkO/xKj34VkIioA47B2k+avFpw+GCRqTzP36qJ4osILXQIGn5lTKFZNTsrgq1A4tIykdVn0rbOO093lpCyri197S0/e0S0jmObVH2dxIjYqbKo+jvZjxCK9s2k94NamA0jYlrQADHM9VdF8zcLYi6jUbUae006H7L6IwLFG3FJtQb7OHQrnOPcNEiiIuZgREQBERAEREAXncUGvaWvaHA8ivREBTcR9nFpUeXgvYe4gj0I+6jLv2bW9Jj6zqtVxYC9oGVvaGreRO8LYqwsZp5qLx1A+oXSM3dWG8Gn8XrkS9hhtTV3UO+IR/dwqje2THOJbMn5/5Vqxa2LSeX+FTMUp1CCM5y9BAnxjdemURCeCIbUp/qGUgRAO/Iu5D+81dLog0oJyxsY18Fr6rYa7KUssarOBY/K8AwCZzad4Ovmoi/JTeTJxJgdzBXXAMNAZqFhYk9zxB0b/EL1scdfSEOaHgdTld6iZ9Fqq8kydrBIXdmByWbT4rfTphlRgfAgOmHR0OhzKKGOe+Etphvi6flAXtZYcXszu1MkeCrnghNokatvUq02PAyB7Q7XUgHUfJRVXDGs7zzJ3WwG2ealRbsPdU/wDwCqeKUy1xaY0RpHW2yq4jb6SNxqPEKxYPdMqsEOGYjbnpvooyvSmeijcAuA2qMxDdZDiJAMEDvbv4dVFtMlott9Yaaaqv2tT9LdNrETTMtqAb5XaO+x8lcmVMzSN/T7Ku49SaASdI3nT/AL8lclaITL+2kwsaWOlpaC185i7TQk/FO+bvUHjtAuZ2Wgu6aTCqPCOM12ZmDtUpkMJIykn4XD9vhqO5T2IYgx7dRUa7uiP+0tSiarTFvb5A0ABp0nx3IVVqWxzvLdAXOI8CTCuvCApXVy23qB4Y5ru2HAPzAT0IggELYD/ZfZuAyVKrT3lrh6ZR9VDopM07g9iW98GZ/u63d7KM3u6h5SPVYtr7L6YIzXDi3o1gBPmSY9FfMMw6nQpinSblaPMk9SeZUTlFRpDJloiLgAiIgCIiAIiIAiIgC6vbII66LsiA1NxQ9jHGlUcGvHL+8lrvFrkAlsazt18PyvofH+HLe8bFZkkbOGjh4H7FV+19mVm1wcczgORIHkTv6QvR76+TEkjWvBPCQuanvKrYoM1d/vdyaO7me7xVdpYKadRzCNWuLT5GF9Jf+k0w0MYA1oEAAaBUfi3g94f7+kMwP7wBJB6x0VRnFsxmocQt99FB3VKQY1KvOK4a9/Ypsc5xOzQSf8KSwrg11Jk1BL3bj+I6eK2QRrbD7FzdRMlW3h7M0ObU2dqCeR217j9labfhjX9qnLbhOWkEbiFEbTsp1RGW1VvusnxNERO45EeWip19aOe9xaCZOnP6bKWxrAalAw8Fp5OEwfAqArW1er2Gmq/uBcR59V2kSpYMC7c3MaI1fBLoMhoECJHMyow2EFXDCeCLls1HUyOyeWvVY15h8CY5clCW4N0V+jWqUxDHlvht6KNv6tR72e8cXDMJnYa9NlL3GmmsJYYS6q8aaT6rJcGrkm8Ewg0w7NyAj1/7XNzRU7dWdRjGgtcMwEOj1VZZbVhWLqmYyMoG/gAArtLgkn/Z/Yl14xw+EOP/ANSPut1WdNUrgXA3UGGpUbFR+w5tbyB7zufJXqzY5cpstIzGNXouAuV52AiIgCIiAIiIAiIgCIiAIiIAiIgCIiA6PpA7hY7sOpnkstFqk0DGZYsGzV7tpgbBdkS2Dq5gOhAPiF1bQaNmtHkF6IssHXIOgVTxvgC3ruLmOdRcdTlALSTzynY+CtyKlJrgyjWtD2SUpl9dz/8A4gfdWjCuDbahGVsx1ViRa5tm0Y1Sxpubkcxpb0IBCxrbAbam7MyiwO/lEnyJ2UkincweTbdo5L1ARFlgIiIAiIgCIiAIiIAiIgCIiAIiIAiIgCIiAIiIAiIgCIiAIiIAiIgCIiAIiIAiIgCIiAIiID//2Q==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16" descr="grapes-purple.jpg (4146×3317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1684338"/>
            <a:ext cx="2495401" cy="199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276481" y="4038600"/>
            <a:ext cx="609462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Apple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512938" y="4038600"/>
            <a:ext cx="96853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Pine </a:t>
            </a:r>
            <a:r>
              <a:rPr lang="en-US" sz="1400" dirty="0"/>
              <a:t>Apple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43800" y="3894236"/>
            <a:ext cx="69878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Grapes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79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67756</TotalTime>
  <Words>6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5027</cp:revision>
  <dcterms:created xsi:type="dcterms:W3CDTF">2006-08-16T00:00:00Z</dcterms:created>
  <dcterms:modified xsi:type="dcterms:W3CDTF">2015-12-17T08:34:06Z</dcterms:modified>
</cp:coreProperties>
</file>