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37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100" d="100"/>
          <a:sy n="100" d="100"/>
        </p:scale>
        <p:origin x="-50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7937"/>
            <a:ext cx="1418658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Household Items</a:t>
            </a:r>
            <a:endParaRPr lang="en-US" sz="1400" dirty="0"/>
          </a:p>
        </p:txBody>
      </p:sp>
      <p:pic>
        <p:nvPicPr>
          <p:cNvPr id="1026" name="Picture 2" descr="http://www.grammarbank.com/images/household-items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467600" cy="428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9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67697</TotalTime>
  <Words>3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4988</cp:revision>
  <dcterms:created xsi:type="dcterms:W3CDTF">2006-08-16T00:00:00Z</dcterms:created>
  <dcterms:modified xsi:type="dcterms:W3CDTF">2015-09-04T11:46:19Z</dcterms:modified>
</cp:coreProperties>
</file>