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37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100" d="100"/>
          <a:sy n="100" d="100"/>
        </p:scale>
        <p:origin x="-516" y="-18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372643" y="1816100"/>
            <a:ext cx="2325687" cy="262292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4777" y="130176"/>
            <a:ext cx="144142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Xx</a:t>
            </a:r>
            <a:endParaRPr lang="en-U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AutoShape 6" descr="data:image/jpeg;base64,/9j/4AAQSkZJRgABAQAAAQABAAD/2wCEAAkGBxIQERQSExETEhQRGBQbExYVEhQaEhYYFRQWGBUVFxUYHSggGholGxYTITEiJSorLi4uFx8zODMsNygtLi0BCgoKDg0OGxAQGywkICQsLCwtLywsLCwsLCwsLCwsMCwvLCwsLCwsLCwsLCwsLCwsLCwsLCwsLCwsLCwsLDQsLP/AABEIALwBDQMBEQACEQEDEQH/xAAcAAEAAgIDAQAAAAAAAAAAAAAABQYCBAEDBwj/xAA/EAACAQMBBQUGAwYEBwEAAAABAgADBBEhBRIxQVEGEyJhgQcyQnGRoRSxwSMzUmLh8ENTctE0gpKiwtLxFf/EABkBAQADAQEAAAAAAAAAAAAAAAACAwQBBf/EADERAQACAgEDAQUHBAMBAAAAAAABAgMRIQQSMUETMlFhsSJCcYGRofAFFBXRI8HhUv/aAAwDAQACEQMRAD8A9xgICAgICAgICAgICAgICAgICAgICAgICAgICAgICAgICAgICAgICBC3e1riixL2jNTHx0X3yB1NPAb6Zkdz6wlqPSW5sra9C6UtRqK+7owHvKehHETsTEuTEx5b064QEBAQEBAQEBAQEBAQEBAQEBAQEBAQEBAQEBAQEBAQECvbe7MLWYV6D/hrpfdqrwPUOvBgev58JGa+sJ1trifDjs32gaqxtrlO5u6Y1U43aoH+JT6jQ6cpytt8T5dtTXMeE5d3SUlLu26o4nX9JNXEbY2N9Trrv0qi1F6qc+h6GNuzGmxDhAQEBAQEBAQEBAQEBAQEBAQEBAQEBAQEBAQEBAQECG7R7BW7UMrd1Xpa0awHjQ9PNT0kbV2nS/bPyY9ndsNXDUa693c0MCqpGA45VU6oft9JGl98T5hLJj7ftV8T4am2dmtbP+MtVwy/8RRXRaycyBwDjjnnJTxzCNZ3xKfsrpK1NaiHeVwCp8jOxO0ZjU6d864QEBAQEBAQEBAQEBAQEBAQEBAQEBAQEBAQEBAQEBAitt7J77dq02FO4o57qpy14o4HFDzEryY+7mOJhbiydvFo3E+n89XOxtr98NyovdV0yKlInmOLIfiQ5BB85zHmreZr6x5gyYppEW9J8S1LFPwdwaPChcEtR10SodXpDoD7w9Z2Ps218SY7q79YT8sVEBAQEBAQEBAQEBAQEBAQEBAQEBAQEBAQEBAQEBAQECC292cW4Za1NzRuKeqVF4HydeY5f78JVOKvd3xHPxWxmtFeyfHwY0K34um9tcA0rhACd066e7WpHpn6HSdmO+O2SJmkxaP58nf2f2v33eUX/fW53ammN7GgqAdDiMd+7cT5gy07dTHiUxLFRAQEBAQEBAQEBAQEBAQEBAQEBAQEBAQEBAQEBAQEBAj9r7M74Kyt3dalrSqDip6Ec0PAiRtG0q21+CBubrxUr4LuPRbub1OikhST1CsVYH+EyG/vfqs7fu/nC3S1SQEBAQEBAQEBAQEBAQEBAQEBAQEBAQEBAQEBAQEBAQECr9oRTR6+9ncuqDLUxriogwjEciVYjJ08Cyi++7XpMfv/AD6NFJjsifWJj9P59XVsHtvaPQpBqwFTcQOMgkNuje0Bzxk6ZImsShlxzW0ws1rd06o3qbq48j/eJYqd8BAQEBAQEBAQEBAQEBAQEBAQEBAQEBAQEBAQECH7T9oKdjSDt4nc4ppnBY89eQHM/LrK8mSKRuV2DDbNbtqoa+0u6R8varUQ/wCWHGB/rJIP0meOpt/8vS/xlJj3+Uf2j9odauQqB7VBjeXT9pk8qmM4xjpzzFs1r+7wrjpK4p+3zzpH7a2rcOm7bMWp1MKzjdLDeXJUJnIOmOEq1eJ3vhOIxzGtcurZvZulQKPVFIkZOKgFRjn3QVxujH6zvdFeZcndo1CWobWqU237ZclOIpjAx5g6ekuxZO/wyZsPZ5emdl9uJe0BUXRhpUXmrDymmJZZhLzrhAQEBAQEBAQEBAQEBAQEBAQEBAQEBAQEBAQNS62ZRqulSpTV2pghCwyF3sZwDpnQa+U5NYmdylF7RExE+XO0atOnSZ6gBRASQQDnHIA8T5TlpiI3JSLTaIr5eKhr66WolO0dqbuxU93hAGz4FJwCAMaeUw4ZtbnXD2M/s8fE251z68qxVW6pvT3S6nlkKqldRnQYbieuMmTyc1mVePt7o9W7UeufeJPXXWeRNt/F7Na0iPCKubaqWOKlVFPEKWAPzxNvTdRGOuphg6zpfbWi0TpdvZdtY2VV0cNuVF0GfiUjBOfmZtjqKxXul5l+lt3dscvULbtVbs4psTTY8N7G6f8AmH6y6uWss9sVqp2WKiAgICAgICAgICAgICAgICAgICAgICAgICAgIHBECAu+zNtVqkmiN0rundyMNnO8Bw0HMdT5ymcUTPjhfXNasbieULe+zpD+7rFR0Zc/cTPboa+ktdf6lePehVO0vZKtZhWyaiuSMopIU/zZ4afkZTk6Xsje1+PrYyTrSBtQ9Elz7+NFI4rzx5/7TBkybiK+NN+LHXe59f2ZnaffHXj9vLErm+SvO1vsqfi9H7B7bcsKFQ7wI/Zk8QQB4c9MZnodB1lr39lf4bh5P9Q6Sta+0p+a7VqoRSzHAUZJ8hPXeQrWwNtvdXT7pxSUHA/iwcZ9JTS02t8l16RWvzWiXKSAgICAgICAgICAgICAgICAgICAgICAgICAgIEdt9U/DuXbdCDez0x5c88PWV5YiaTtZimYvGnhu39o03AKtuOpJ3WwDiebOKk13HMS9amW3dr1hEbKuUJfUaHTzB5/XMx9TimIhvwZYncLN2Z28KNxTqNlkVtcccYIyMxgjsy1vPpCHUVm+K1I9V27XbWe97q1tMlap/auNMAfD1857U5a5OKy8KMVsfN4bfs/se7e4PKmwpr08OrfcyykaVXttc5YrICAgICAgICAgICAgICAgICAgICAgICAgICAgRfaixNxaVqS+8yHd+akMB9RI3jdZhOlu20S+f61oStXIBOFxn+Un/2nl4piLzjn8Xq5PcjJH4I+yG8rCppuKSp5gqDgDTn+k7emvCeHJ9qNtzZ9bcUgEHPHhnHTPHExWtaJelaK2S9vtY0K9NqZKlGGcEkNjiPXURhmaZImqrLSMmKYsvGyO1iWDdzVXO+xaoynVWds654gCet/dVrOpeJ/a2tXcJSt7R7YMQqlsEjjgnHkAZp79+GXsmPKR2d2ztqvElM9dR9RO9yOlhpVVcbykMDwIORJOM4CAgICAgICAgICAgICAgICAgICAgIEPt7tHQs9KhJYjIVRk4zjJ6DOfpKM3U48Pvyvw9Nkze5CpXHtRAPhtjj+aoP0Eyf5Kk+Ils/xeT1mG1ae062b95Sq0z5AMPqDn7Sdf6hjnzuFdv6dljxqWvtz2j0GptTolw7aByh3QOZ659JOetx64K/0/NvmFH2tWR2LWqPVBA3wwAYng5AB58fWY5mmTL3Unw1xS+PF25I8oRbTFyKbKxR8nTQkMpwB55l2SYiYmfCrHuYnXlrBi9Y06FGqxUZIwDooySfLGsqnBF54Xx1E1j7Tvt3XfD53cMuhyDy1xx4yq2OazqF9cvdTlxdXbO7OxzxJPn/9lERv8ZaL1rWvHoiqd8Q3mTPYpbiHhZK8ysWyu0dNDuugI685ZKjS+dmu0S0/HTcsnxITy5+s7FtIzV6Eu2LfcDmtTVWGQWdR+Zlu1Xyaydp7IuEF1SZjwCuD9xOTeseZTjHefESllYEZByDwI4SSDmAgICAgICAgICAgICAgICAgIHDHAyeUCkdk6dvtTvrqtRV3WvURCxJ8ChSgxnGgP5zPXHS8za0blptlvjiKVnXCfuuytlU963p+gxJT0+KfuwjHU5Y+9KDvvZxZkEhqlPGuhGB6Sm3RYpXV6/NHqrvZzsBb3e9UZ63dqxC6qC+OfDQSOPpKeUsnXZPC4bRsrDZ1s2aKhd0jAANRtNfEdemvy8hNEY8dI4hmnJkyTzLxoVqt1UpUKKnSoe6XTIJPxNx+kz2ituGqs2rys3aXsRcWhL0cvTf3yg1XeGGJ1zj/AHnctJpG0cV4vOpUZnVKyO1JapVEVldTjwqBnQ6EY68pTj7reI4ab9tK+eWO07tKrAU0amvMcfnz0ER0sRMyf3drRESjtoWb0yraMtQHdIyMEYyDnmJbSKx4lTebTPMNYW+TlmPpp9zr9pZNohVFJlJW9WsBikCo5kZH/cdZXOSZ8LIx1jyluymxfx9wKJuUQ5G8dWOudByJ06xFLW8y7bJWviHrlh7MbKkBlqzsMeLfC/QKNJZbpMdo1ZVHW5Kz9lubdoVrAC4tF3qVMYr0NcFR/iL0bqR89dZZNJpzT9FXtPacX8/H+eiY7P7co3tIVaR8nU+8jfwsP15yytotG4VXpNZ1KTkkSAgICAgICAgICAgICAgICBD9sL3uLG4qDiKbAfNvCPuRI3nVZlOkbtEK37GqRXZ7E/HWqEf9KD9DK8E7ptb1MayaXyXM6P22rPSNNThqvhB6Z4n6SN961CVNb5d+zrRaNJKajAUATsRqHJncqNW2f/8ArXdwPxDdzbuqMvI6HG6MYyGDanOd7ymOaWy5JnfEfu2xemLFHHMrLsHslaWTF6SEueLuxLa8fIegmquOsMlslreU1WpK6lGGVYEMOoIwRJTG41KMTqdw872z7OEZ17p1CsdFcE408uMp9n28Qv8Abb5lTdt7KW0qtSc+7zUYU+gyf74SGSL61VPHaszuyL2vUWrTRN7PcEjGoGcZbA9VlGKs+q7JkjfCKpUlz4VyflNHbCnvn0ae1rhiNxcsfiI90eX9ZHz4dj5nZ1nt6qVV94EajOOPWT8QjPL6l2Zdd9Rp1P41U+pGsvrO4ZpjUtmdceY9p9mV9kXH46zGaLn9tS+EZPukclJOh5H702rNZ7oX0tF47LL12d27SvqIq0j5Op95G5qw/vMsraLRuFV6TWdSlJJEgICAgICAgICAgICAgICBTPa1X3dmuP8AMemv33v/ABlOedUlf08byQ2vZlR3NmUP5t9j61G/TE500axQdTbeWVpl6hp0fHVZuSeFfn8R/SRjmUp4h1doNoC2tqtY/AhI/wBXBfuRF7dtdlK91ohVfY/akWdSu2d65qs2vRcKPvvSvDGqreon7Wl7lygga1b94nrIz5djwpftK2OhT8Tj3NW6HHWV5Y43CzHPOnjdnUU4ZmwSWYgDXxNj8lEqpE6XXmO5I7RIUeABVbmOJ9YpHPLl544aIQHiJZpHZQti7gKNB5aRPB5fRXZcAWlADgEA+ktr4U28pSSRYVqSupRgGVgQwI0IPEGB5RtjZlfYdz+JtstQqHDKSd0jj3b9Dx3W/rM9omk7hqpaMkdtvL0jYG26V7RFakdDoynG8jc1YcjLq2i0bhntWazqUlJIkBAQEBAQEBAQEBAQEBApntEQXP4ezXLVKlRXwBwQZVmP1J9DMfV/aiMceZlt6OYpack+Ij909sO3W2p/h+VLRD1U+LJ88lh6SXTRalZx2nep8/GPMf6/JTntF7d8ev1blev8KasfoPMzRM/BTEM7WjuIF4kcT1PMzsRqCZ3Kge2C/Y06FmmS9w4JA4kA4A9ST9JVlnxC/BHM2XbYWzha21KgOFJAD5n4j6nJltY1GlNp3O2/OokDXrKSy+UjO9pR4VH2v3Yp7Ncc6jKo+7H8pHL7qeKPtPIdvbDqWoolhqadPOvVQf1MhE64TnmZatnVLeHOnnI2tHlKtZbRakp4E489JyItMeSZiJ8Oyi5ZgBoM8Bw/rJxEQhMzL6C2Fb93bUkPFUXPzxky6PCmfLenXCB03dqlVGp1FDo4wwPAzkxsidPOqXZy72XeGta5q0CAaqk8UychhzYakEfriZb9+O26xuPVuxzjy11edT6PRbS5Sqi1EYMjjKkcCJqraLRuGO1ZrOpd06iQEBAQEBAQEBAQEBAQK/Z087TrsdcUaSjyGSTj55+0x1vvqrV+FYbL1101Z+Mynmpg8pr7Y3tk2xRAvAREDMGdcUS02e13tqpcOA1KzUJT1BG/jp1BLn6eUz13bJPwhptquKNeZXyaGYgcEwOAIFD9qOz6l01lQUArUqnIzqcYJPyC70z5pndYj1aumiurTPpCY7bdlUv6BUeGog/Zn5DQfKXWhni2pfOm0bWraVWRgVZTgg6GUzEeq+Jn0bFlXVj4mwfrEb9HJ09F9n/ZxbmsHJJSngnTQ9BmSrEz5RmYiHsglykgICBiF1J64+0Cv3VM2DmtTBNtUOa9MD90T/jIOn8S+son/jnujx6/L5/7aKz7WO2fPp8/l/pP0aquoZSGVgCpB0IPAgy6J3zCiYmJ1LOdcICAgICAgICAgICAgQeyyXvLmoozTG4gYHQuoG+voZjxU31F8keNRH6eWvLbWClJ+c/qnJsZCB11m3VLdAT9BOTOodiNzpVfZnZd1ZCodXuXeo565OB9gJT03NO74tHVx25Zp8OFs3pezG9A43oHW9yq8TAqm1dpq20rUcRRpV3PzbdQfmZTbnLEfKV9eMNp+MxCWfb4Hw/eXqOXn3tC2Sm0HSopSm40cnmOXDmNZTeszPC3HMR5QvZ7sLaBwbi4Z8fCg3QfmTrFYdtMR4ezbFShTprToKqovAD9eplutKZnaRgICAgIHBECA7ptnsWQFrVjlkGrUCeLKOdPqOXGZp/4Ofu/T/z6NUaz8T731/8AfqnaNVXUMpDKwyCDkETRW0WjceGa1ZrOpZzrhAQEBAQEBA4zAb0DCpVwCekCv3G0buou6qU6G9nL7zu6ajgu4AWIzzwJVu0xqI0tiKxO5nbdsHSigp013VBJ1OSSxJYknUkkkydaxWNQhe02ncu87QHlJIsTtMQIftXtspaVd1SWddxcDJy/h0+pmfqr9uKdeZ4/Vq6KkWz134jmfybWybg0qFKmEPgRR9AM/eWYadmOtfhCrPfvyWt8ZlsG6qHgssVANYxs07BSqniZwYPs5jxJh1W7XZPebQuDk4o0qKA+blnI/KZ6TvLb5aabxrBX5zP7cJSp2dz8ZHpNDPtrv2PRuNR5zR3O627H26nJLt8zGjuTtpaU6QwoxJItreEDnegN4QON4QOd6AzAEiBHUtlrTBFF2pZJOBqmScnwHQD5YlPsYr7k6+n6LpzTb3439f1ZB7hcZ7mp1wWQ/fInYnJHnU/s5rHPjcfuwe8r7uRQTzU1vFxxphSD6kTs2triHIrXfMpJTkSxW5gICAgIHBgYkQMGpzg6mtszo6/wAnBkNnr0nRmLNByE4K/Xppd3dNUOaVqd9mVhumroFQ9QBvH5/KZ7R7TJEekc/n6NVLezxTPrbj8vVYhTHSaGVmtKdGW7A4KwGYEPsGnTFa7KsWZqo7zPI7i4A8tZnw67r6+P/TRmtaaUifGuP1Tc0M5iAxAYgMQOcQEBAQEBAQEBiAgICAgICAgICAgICBhWpB1KngwwZyY3GnYnU7dVtZrTAVRoNAOQHTE5FYiNQWtMzuWxiScICAgYuukCI2HZ1adSu9Qqe9cFQBjAGmvX5yrHWYmZn1XZLRNaxHomJapcwEBAQEBAQEBAQEBAQEBAQEBAQEBAQEBAQEBAQEBAQEBAQEBAQEBAQEBAQEBAQEBA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91738" y="3787096"/>
            <a:ext cx="959943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Xylophone</a:t>
            </a:r>
            <a:endParaRPr lang="en-US" sz="1400" dirty="0"/>
          </a:p>
        </p:txBody>
      </p:sp>
      <p:sp>
        <p:nvSpPr>
          <p:cNvPr id="5" name="AutoShape 2" descr="data:image/jpeg;base64,/9j/4AAQSkZJRgABAQAAAQABAAD/2wCEAAkGBxQTEhUUEhQWFhUXGBgZFxcXGBwcFBgXGBcaFxoXGxcYHCggGBolHBgWIzEhJSkrLi4uGB8zODMsNygtLisBCgoKDg0OGxAQGjQkHyYwLC0wLywsLC0sLC8tLCwsLCwsLCwsLCwsLy0vLCwsLCwsLCwsLCwsLCwsLCwsLCwsLf/AABEIAOEA4QMBIgACEQEDEQH/xAAcAAEAAQUBAQAAAAAAAAAAAAAABAECAwUGBwj/xABEEAABAwICBgcGAwcDAgcAAAABAAIRAyExQQQSUWFx8AUGIjKBkaETQlKxwdEHcuEUYoKSosLxIzNTJEMVFlRjc7LS/8QAGgEAAgMBAQAAAAAAAAAAAAAAAAQCAwUBBv/EADURAAIBAgQCCQMDBAMBAAAAAAABAgMRBBIhMUFRBRMyYXGBsdHwkaHBIkLhFDNS8VOSwiP/2gAMAwEAAhEDEQA/APcUREAEREAEREAEREAEREAEUfS9Np0hNR7WD94geW1ajSet2jts3Xef3WwPN0clV1K1On2pJFkKU59lXN+i5Gp1yJ7lIcXOn0A+qxHrRXJs2mOId89ZJz6Tw0f3fZl6wVbivujs0XGjrJpGyn/Kf/1xWZnWSsO8xh4Bw+p5hQXS+F4u3kweCq/GdYi56l1n+OkR+VwPzhTtH6doO9/VP7wj1w9UzTx2Hqdma9PUplQqR3ibNFRrgRIMjaFVNFQREQAREQAREQAREQAREQAREQAREQAREQARRekekKdBhfVcGtHmTsAxJ3LzLp/rtW0qWaOTSozGsP8AceNxyGGHrlTVrwprUYoYapWf6VpzO36c63aPo5LJ9rVH/bpwS387sGeN9gK5HT+tmk1rBwotPus72WNQ38oXN6PQDRAsObk5nedpUpo58/usevjqk9I6I2qOApU1qrvv9jI0EmSSScSbnEYk7ifIqQwc+B/UfwrG372zzP0I471KGzec+Ind2h/SdkjMm77jLZkpNE+P1w9fULPS3c3bl4g/osNPdzOt9PmfhAUmmNnEepw2WafHcCqJIpkzLTPPkflbkrM0c8+fiFZTt9L2jL5NvvJwUimycLciPrbdliqmkUyZRrOefD/CGkNivrVGsBJw5w8uF1z/AEt0hVqO9nSs44sae2Bte/3BuF95UqeHlU1tpzKus1sbWppraBn2opYe9E/wnvW3KVo34hUWnVqvDv3mtM+UQfCFzOhdUm3dXMuzDTPGXm5K3VHoumyzabAOEnzKco4r+m0hJvu4fe/2OTpwqdpe53PRvSNKuz2lF7XtwlpwOw7DuKlLgaFPUOtTJYbSW2mMjFjwMroOjesAJDa0NOT/AHTx+H5cFtYXpalWeWX6X9vqI1sJKOsdV9zfIiLVFAiIgAiIgAiIgAiIgAiIgAtP1k6w09EZLu0906lMG7ozOxo2p1n6eZolLXdd5tTZN3O+wzP3C8U6Y6RqaTVdruLnOvUcMA3Km3Z9uKWr18mi39B/CYPrf1S7Pq+XuyV0v0vV02qXVHSwSABZpGbQMmDbiczAvfTbHPO/yUejTAEDAfZSW2555lY1Sbkz0MIKCsjMznniI8tqkMGzmTa3iB/Mo4dHOy5t+WfRZqTvp4xbPaWeOGNitJAzO1/3v5jfcBviMiL52jncAT8p2i4ItKjUTh4fTI8J3jWGIhZ6eURkBf8AK0X4ki1wYxgKtorZLYMvPbjB/wA37gORiTSO3juviYwi5nKJGBaVCpOtIuInjbWwwk+zEibF5xU/RqXkN8SQ5wnxlmA95pEKDhconpuS6VM52iTfEXjHGbceydg1spqgNnusAkk8IAtieG7ZePpenU6dI1qrtWk2OLjjAGZJvG/ctTTa/ST7XSBqURJp0RPdhx1qm0nVnV2HiDbDDRjHPU25cxGUnJ5Y/wCv5Mzi/SDLCW0v+Q4n8ozO/AZScNpoGgtpjVpjVEmTMlxkgknEm2PFZ6TDAkQBFptbAcAWH12qQwc+mHgPMCyor1J1O5cuAJKKsi3VjCOfkrHNWY8/JWOPyPDA5+HzVCjqCZEqD/Pr9vMKNVbbnnCVOrDGMRPnMD1E+GxQ6u7kWHjbV33OCjKBfBknofp51AhtSXUv6mbxtbfDHZsXaUqgcA5pBBEgjAheb1RPPO5Tugemjo79V5JpOx/dOBcN04jx47nR3SLjanVenB8vn2F8ThFNZ4b8uf8AJ3qKjXAgEGQbgjAhVXoTJCIiACIiACIiACj9IaayjTdVqGGMEk/QbScIUheVfiX0/wC1q/s1M/6dM9uMHVNnBvznYqqtTq43GMLh3XqKK24+BzHWjrA+vVNZ+JOrSZk0TYfUn9FB0GhqjGSbk5knEqJQd7SoX+62Wt/uP0Wxbzzzgsqo3x34npqMVa62Wi9/Mzs555xWVp58fnvzhR288nmyytPI+luPklmi5kgP5tuHIxsCszTbZj4fS0/0DBRZ5wGG+0Rvz3LJTF552kZ7xbaDmq2iLRMBOQvsO0zAIN4kFpncQbrMHxJGAmJOxoid/Yp4xJdHawUWnVw8OFoJsBhibXAuJgqTTeQRuImcbPYYyj38htjZCxVImULH8sY27kGJMXim6xFvaE4SFfW0tlJhfUIFJktNoLo1GjAkyPZznAOOS0XSfTTKFMAm5aNVvxDUM21R2dcA3gteH5EqJ0RSdpbxXrSGAzSpEy11xLna2IyBIubSLlXU6SSzy29RGtJuWSG/obrRqLtKqN0jSBqtE/s1G2q1twKhA9+Sw5wDOVul0YT2jiYOVpOtrQLCPaQCfhFwCtboz9aCRsImACZY4EknEjVvc3gGy2miusBfKLGYDdXWgg5ACcnS0mCqpydWV5EHBU42RLpN+nkZb9T5TiDOVu2OcYtvIWAmc5mYznvYGLmHsvvHaKqyp+nm6M77Mxxyg4cCloyuHPOOXnvWMv4RvmNtyBb633KutPdvwk7Dk0znlu3LBVdF9k7LWk4XmNWwjIEhVOHEIotff6g53uDskug+IEmVFq8nO4ku3YOMflwWR+YFiIkZiJBwLgDnJnE3WGo8eWwYWORNgOzAMTqkkbI5BiJhdyM8C6I3SBxO5Q6vhzbyiL77KS6pxngcRPGwN5MDs4EmVDqO+nz8f3cb2yUMlhiB0/Urpcz+zvORNM8MW/UeO5divG9MeQC5hLXNBc0zcFo1gbbwvSuqPTY0vRmVDZ8APGx0YxsP32L0fR2IzwyS3RlY/D5JZ47M3SIi0zOCIiACIiANT1q6W/ZdGqVfejVYNr3Wb5Y8AV4F0jXIY4yS9xgHMucceOJXof4sdJ61WnQBswa7vzOsPJoP8y83q9qs1uTBreJsPus6vPNUtwRvYKl1eHuu1L57slaJS1Ghoy5+6kA88+CxBXApN66mukkrIzN5893BZGHm32O05bFgCyTt5x2jmFBoGSGHnyB+RF4yV7XfLzEDOb4DPZFwFHa7MZfTVz/XNZWuyndeMIzngwzxKg0RZK1uHmLnt5YEEsFr7okrF0l0g2hTJdBI7oIuYlsYNOqWl0giIfIIwVtXSRTGsTAAm5Nhc464wLXtNiLrjnPfplUBtm5CIDWjMgZ5m3yVtGjmd3stxPE1sitHWT2JfRWjVNMqufVcdQHtE5kkANuf3px9V3NJ0CB2QBIy1Y1i02ZcN1gcMGvysoGhURTY1rJaBEYB9i4TGBJJbIiNYNyMiZSdHdiMoIi8wGybAuNQAFpHukYFQrVOsemy2OUaHVx11fFmzpP1dwB4EQYAJ1gR7kyQD7MYqbQqDujaMYBBhoE6xA1ph0uY2SBOTlqaVS4gxGBgyIzAs7CmLdmW67ZloCkU6sCLAYASdW2tIEGCO+IDHA2t2iqEtTk4m51ze2RkQYFnCD2HYFmBnVIs4RBuNe9zBknG+JmRrbY+EXHaEhq1muMxgYmBjiBJZqhxxE6hJ1ReQsjKtrEAbZhgyuJgC4Ed82BgtEyZR1ZPFWYNt0wRgMnXPgTfHVQEzgSbDukzF4yBFsJa0RMFQW1nT72tnGuXTkJ1Q7Wm3bLRI1gM0fXEYCIxtq6pNoJ7tInPvVD4qGU5kZkdUBGNtpcIzElzZFv9VxO10DCVHdXkTl4asl2sYwAE6zcciraukbHSb3mXG9pcw2M6ztVvdBAAMysD6pkwTkLTPeiJDy4Wm2sDcbCoNF0YFHukYTG4HH+F1zBNzcknJYKrscZ4nwzmLnZNoEBV9pMXnKRBM8ZdDoDrAlx3BRqtUAXItFpEDsxllAO+NUbVzKXxRG6VqxRrHMMI/id2Rhh48NsbX8NekTRbS1u6+Wu8Xu1XeB9JXJdaa8MZSFy867vigQ1gtYS45Y6pyAXTaDofs6LGbGgHjF4zxlMZ3QhGS3vfyQvUSqTlB7WsewItZ1d0722jsce8Bqu/M2x88fFbNejhJSipLZnn5RcW4vgERFIiERavrPpnsdEr1BiGED8zuy31IXG7K5KMXJpLieL9YNO9vpNar8TzH5R2W/0gLRdHXL3/ABOtwFhzuUnSn6rHHYCfILFoFPVptG6fO6x73Tb4nrFFKcYLaK/hfkkyqgq1AVAYMk884q8HnZzv81iB55urgeef0XAMwdz577+G7YszXX9YFrS7ZFt4aY9FEnnkqJ0z0l7KnbvO7o3m8kG5iSZM471xQcnZFVScYRcpbI13WXpIvd7FhMDvxm6w1d9xJ3nct30J0eKNOCDrO724/DgRZs4jF08NJ1b6Pk+0dfENnEujG5vHrBXTuMm/C8WmIxk4ge7gVdXkorq4+YjhYOcnXnu9u5fPmpKDotFzsESZfiyBN9UQG2gQ4LMHzIJ374IaCbvDv9twxgHUEziobTjkbyIE4tJlg1CSCbiCLWwWak44RIyFnCS3ICA4iI7HeaTcwlbDjJdOoMYkzJDQCQRLnWb3ocyYe0i/eE3lUif3thjWHdgXLmZECNaXNJaASCoE7iRY313CwEEkscLBvfEAtmbhXSARYWtg0EasEtBBDpFjGs0jVtrAwuWINXJ4fawyiw1YbBdqh0EMbGtYugAAjUKyNr3BBvNoJJ1jNgZkHIDWDyYlxaYWva4YzkL2FjBa6Q2IJmHF8BwyBIV/t5GWGJ1zDdpa1xJZiCCNWQYMQotEHAntaCI1QdWRgDq4yIFBzW4OkNvYzcJU0gg3MGS7EBwMdp0Ea4MAN1iHOvYBQi8e8MLDWGsBgYEta2WiDYw4kEg3CupvIAjWGEATE9mLNa1jiCIAAJJGIhRsGUkF5MG+wGXkYiANUmQNUENYZJElwu1YapyvYWB2QMQ7WnBkmAJeRdYTUbidXiSIO2X6o1hIGs+e1AAGKpNhAjZEAzAiGtZDTDWWDdYa0EhDRJRL6tSSbjPG7cQB73ZHdNmtEAi+Ci1awF3HVDRLiSRAG6W4DIN2cU0qrlO3Pfh3zFpFg3HHboumdLv7JpkWdVDQLiewy2MnKYAjHEyp087scqTVOGYzdB0DpOle2cDAcXQ65DQCKbL7CZ33XZVAOeeB8VE6D0L2NHtCHG7s4OzZbyxvCkOPOfy4+uxKYip1k9NlohajGyu92dF1D0mH1aRzAe3iOy7+1dmvNer2kaml0jkSWH+IQPWPLcvSl6Do2pmoJctDLx8MtW/NX/AREWgJBcn+JtbV0Ij46jG/N/8AausXEfiuf+npD/3f7HKqu7U2NYJXrw8TyHpYxSd4DzICzNEADco/THc/ib81JKy/2Lz/AAemj/dl4L8iVQIVRRLi8FJ55CtSVwC4vAGMAY7PHyXMtnSa8iwwaPhYLzxz8gpvT+k2FMZ3d+XZuk+gUroXRNRsmNZ20CQMscNuGaZh/wDOGfi9jLr3xFZUVstX7fPwbWkzVaGgQAAALYcMcb3O1Z2njFxaZE2cBP7re6bY3wUbW8uAzF+HDAoHcMsROcxcelko0aNuCJZdNvGBB2Gw1j8Qghs2G9Xh4M4HhBOLjjJJEXgNEG4AIhRmvwG8ZYEWtrGA75q/WkeGF4jVcbNcMLkWiPiC5YiSXEX23vAkEa8mA0EQXXMiA67bLMHzYcIEnAns2N4LhYQ3AtdkohN7k2JwFrSQ4AW1tXDvTBkq5zp35WuTkIudaJGIgNdEHVXLHLEr2uO297TrEGf45Huu17Ybb9aTn3pEa8zc6zQb68GQdYNxsSoYqzgfJ+UmILj2Me9DYIiBKqHC3dvl2QMdYdh//bkze87lywWJQqgGxaPEBuM7dZzZLnYukxYAQrpn3fNp1oMYkMuSCe0C2ZkRnHFUxYmN05TnOqDiJABBAO9WyL93fAEZmZcHOBILsROcmAFGwWJJri5zzgwIwvqkEDEBpLWjeVY+oBM5WNrWcCZnHMjWJsRItKxF53mPz2tq54bLNi53KLpGlNaC957LfDgACJE2sIseKErholdlnSvSYosLnd7BjcL5CBgACTljgdZY+o2gmoTXqAkSb/EcSYzA2DdlMaXo7RX6fpALpFNuJGDG38ASZJuM8MvRBqsYKbLNaIA+Vo24Y3mxIlWYhqjDq12nv3dxmqTxFTP+1be5IdUk7NnyzB3ZecrE888/Y+Cxg/5At6N+ceMkqwv8fC22/Z+qzFEbUTIKuq9jvhc13kQfovXV4vpL+yeHOa9lo90cB8lt9E9mS8PyZfScew/H8F6Ii1zKC4j8Vx/09L/5f7HLt1yP4n0p0MH4ajCeBDm/MhU4hXpsawTtiIeJ4v0z3P4m/NSXLB0wP9J26D5OBWdZf7V5/g9PH+7LwX/otVFcqLhaUVlWoGgk4ASeAVxWn6d0jusGfaPDIed/BTpwzSsUYisqVNzMWitNarLhYXd9B8h4FdACoHROj6rBtdc/QeXzU6VKtK8rLZFWCpOFPNLtPVlwKrPP0v571ZPPMqo5xVI2ZWzlj5bDjiBPAb1c13Dwx4wIwsZGwkysEqutzvvjeBfPgixEkMcJ+w337t8z7x+iqH+RidhENN9UAXjOwIBWDWJ3/wCZFrgXnDxVwOyfmc8PDOw7MLlgJGuTmTOEutJGN2hou4HG3kqitGcA3InxM9oyTJ72zcozH8Jtv2bTEbneCq1/I4Y7zBN7RGa5YLEnWzzyOJMYEOJkxlYiImYVTU/SYt532ThOEKKHY252SRB8cVbUrwCSYaMTJ+p4LmW4bGatUABLiA0Yk4DLMTNowMxjcLnnVX6XVaxlmT2QTGd3uJsBfwnaVg0rSnaS8MpjszYYE7zsC6/orQm6OzVHePecZbrERAE6pAuLXLZm8wmHahG77XDuMypOWKlkh2Fu+ZP6O0VtCmGUwRNyTOsXZxrUydlhfLC6ysq2sc9o8uzw3EjIzCjBw3QRuAjfAaPImL2Mq5rydptvzOAGBEjY0WiNmdJXd2ORgoqyJGtMWnfE24w63BwGOGVCZ/wCb8MJ8MbC6jh43Hxbj4iecSLir3bfvvzP14zio5SViukOsefpz8/bKHdbwHyXiOjAvqMbMlzmt8yAMyvcQtbo2NlJ+H5MjpV9heP4CIi1DIC0vXLRvaaFXbmGaw/gIf8ARbpW1GBwIOBBB4FckrpolCWSSkuGp856czWY8bWn5LHob9amw7QFsukNENKo+mcWOLf5THqtP0ZYOp/A4x+U3Cxkv0tcj1111kZLZr+V9rktWq9WlRLzG8rntGb7asScJn+EYD5ea2fTdbVpkZu7I4Z+nzVvQej6rNbN3yH6z6Jmn+iDl5GZiF11eNLgtX8+bmxRCiXNEKiEqkrpwulJVqogC/n57rf4V+v48fDHOPKCViVQVyxwyTzbd4fNXa/ORzw2bAd6xa3PPgsGlaU1glx4DM8F1Ru7I5KSiryehmq1wBLjAGflhvwWjr6Q/SXinTBjJs2/Mdywl1TSXw3AeDGjeeZXT6BobaLdVuJ7xIu6NbcfS3zV7tRXOXoZzlPFu0dIc+Zk6M0FtFkNu4jtOPvEg5e6O0BGt4FbEGMPQRbEXaZ1eETO5RC7n9IEYbMgrgeec7ZHJJSvJ3Y/GnGEVGOxK9pv8bn1aNtrGQc4lC7x25nxm/m2DwN44fzN/Ox8YPkrtbm33jPKMlCx2xIFTf6mPU/Mjxsj38x9v19Fh1ufXKN+3dsVpdz+kfRRyhY3XVKj7TTKDdjtY8GAuz3gBexrzT8LdC1q1WrFmNDBxeZPkGjzXpa2sFDLTvzPP9JzzVrcl/IRETZnBERAHlH4ndHez0kVQOzWbJ/OyGn01fVef6V2KrX5O7DuPule7deuiP2jRHhol7O2zaS3Fo4tkcYXiVekHsLTgR/grMrxyVL8GeiwVR1sOortR+L2LyFaVG6Prkgsd32WO8ZOUopdqzsacJqccyOf6XJfWawZQPF2P0W9YwAADACB4WWk6KHtKxfxd52Hz9Fvirq2lochHArO51nxengjGqFZCFaqR8sVFcQqELpwt559EV0KkIOFEVtWqGiXGBz6rR6f0uSdVkibCO8fLBWQpynsL18TTor9W/LibHT+kW07C52ZDj9lq9D0R+kO1nEhmbszuaDj8lm0DoQuOtX8GZfxbeC37bWGHP2VjnGmrQ35isaFTEvNW0jwj7/PoV0Wi2m3VYIHrvJOJMg/4WYHm3PosQcqg88+CVeu5opJKyMjSrg5Y5555sqyuEjMHc/p/hXNdyP0P0WFquBUWjhl1la96tBW16q9EftWlMpx2B26n5Gnu/xGB4nYuwhmlZFdSapxcnsj0/qH0b7DQ6ciH1P9R22XYDwbqjwXQoEW5GKikkeSqTc5OT4hERSIBERABeMdfug/2XSSWiKNYlzNjX4uZuvccYyXs61fWToVml0H0X53a7Nrxg4c4EqqtS6yNhrB4h0KmbhxPn3T9HJIqU++3+ofCsbtND6T3CxDTIOIMLZ6Zoz6FV1GsIqNJG5wGY22v6rSdOaKNU1BY2Do96SBdZ0NWoy+dxv1W4wlVp7Nary3Xf6or1eZ2XHeB5X+q2q0vQunNa3Ud2byCcDO/JboFcrp522SwEo9RFRexQhFVFUOFqpCq4gXK1+k9LMbZvaO7u+f2U4xlLZFVWrTpq83YnELW6b0s1tm3O33R9+bqA+tVrGBceTBx2qZovRDRd/aOz3R4Zq5U4Q7b8hB4itX0oKy/wAn+DWspVdIdOA+J2HBoW46P6NZSuBLs3HvH7BTAFVRnVctFoi6hg4U3mesubKynPPqgRUjhUKqtVQgC8FVVgVwXALwqgqwKpK4cem5c969g/D7oE6No+tUH+rVhzpxa33WeAM8SVxn4edXP2ir7aoP9GmbAiz3i4HAWJ8BtXrifwlK362YXSeJzPq15/PnqERE8ZAREQAREQAREQByfX3qi3TaesyBXYOycNYfCTkdhy4Erw7psObTqU6oLXgxcRJa4WIydbDyX06uQ689S2aY0vpw2tEX7tQfC7fsdyF6tK7zLcfw2KyxdKb0atflf8eh4fodBlSiwOEwI3i5zWI9HPZ/tVCBsJ5Hor6Oj1tHc+lUYZpuhzCIeJ94fEDH2U2hXa8S0g/TiMkpNyi3bY1qMKVaEbq0reD003W5rTX0luLQfAH/AOpVjtJ0k5EcGfdbmUUetX+KLHhJf8kvqaT9grP75/mM+gUqh0Swd6XHfh5fdbFFx1pPTbwO08DSi7tXffqWhsYIqlUVY2ElEhABVVIVUAVRUVVw6VVZVqoHbL/Lz+iLEZTUS/n9AMytz1X6vVNNq6rZbTaZqPyaNmxzyMBl87uqvVerpr7dmm2z6hFhtawZu5OU+0dFdG09HptpUW6rW+ZObicydqZoUM+r2MvG43q/0rtenj393Av0DQ2UabadNuqxogDnE71IRFpGA3fVhERBwIiIAIiIAIiIAIiIA0XWjqtR01vbGrUAhtVo7Q3H4m7j4QvGus3VCror5qtLZ7tan3XbATt/dcvoJY69Fr2lr2hzSILXCQRsIOKpqUVLVaMbw+LlSWVq8eXtyPmfXqs7zfaDayzvFpx8FfR05jjAdB2GzvIr1rp/8NmOl+iu9mf+N0mn4HFvqOC896c6t1aNtJoGPiIlng8W+qSnTce0vNfPY26GJjU/tz8pb/X/AGa+VVQ//DQP9t72bplvk5DTrjB1N/EEH0sqsqezGusmu1F+Vn7P7ExFC9vXGNFp4PH1T9tfnQf4EFGR/Gg/qIcb/wDV+xMhFDOnO/4anp90/a6hwoO8XAIyP40HXw7/AKP2JioomtXPuU28SSfRXfsjz36p4NAb64oy23Zzrm+zF+nrYz1KobiQOKxN0ku7jSd5s39VfR0BgIhsuO25J8V1vQnUbStIglvsWfFUBBjczE+MBSjHM7RVyFSo4K9SSivq/nkck2iT3jO4WHDaV33VT8P31YqaUDTpYinhUcN/wN9eGK7bq71O0fRIcB7Sr/yPuR+UYN8L710Sbp4bjP6GRX6R3jR073v8+aGHRNGZTY1lNoaxogNAgALMiJsym7hERABERABERABERABERABERABERABUc0EQRIORwVUQBznSfUnQ60k0vZuPvUjq+ndPkuZ038MDjRrg7qjf7m/ZekoqpUKct0NU8bXp9mX119Tx3SPw+01uDGP/ACvH98KE/qbpox0d3gWH5OXt6Kp4OHNjS6WrLdJ/X3PDv/KGm/8Apn/0/dZKfUvTnYaORxcwfNy9tRc/o4c2dfS9b/Fff3PI9F/DjS3d80qY3uJPk0R6rf8AR/4ZUhetWe/cwBjfWT8l3qKyOGprgUT6RxEv3W8PlzW9F9AaPo/+zRY0/FEv/ndJ9VskRXJJaISlJyd27hERdOBERABERABERABERABERABERABERABERABERABERABERABERABERABERABERABERABERABERABERAH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eye clipar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0" descr="data:image/jpeg;base64,/9j/4AAQSkZJRgABAQAAAQABAAD/2wCEAAkGBxQTEhUUEhQWFhUWGB4YGBUYGBgZGxgZGhYaGBoXGh0YHCkhGRolHBgaJDEhJSkrMC4uGyEzRDMsNygtLisBCgoKDg0OFhAQFy8cHh0sNywsLCs3NzcsKy4rKzgsLCwuLDEuLTc3LCw3Kys3NzE3LDcrNy8rLCw3KywvLywrN//AABEIAL0BCwMBIgACEQEDEQH/xAAcAAEAAgMBAQEAAAAAAAAAAAAABAUDBgcCCAH/xABDEAACAQIEAwUFBgMGBAcAAAABAgMAEQQSITEFBkETIlFhcQcygZGxFCNCUqHBM4LRYnKS4fDxFSRDojRUY5OywtL/xAAYAQEBAQEBAAAAAAAAAAAAAAAAAQIEA//EACgRAQEAAgEBBwMFAAAAAAAAAAABAhEDEgQTITFBUXEiobEUMoHR8P/aAAwDAQACEQMRAD8A7jSlVHMYxYQPgjEXXeKVTlkFxoGDAo4ANibg3sbbgLeub8y8047hcrmWMYvDyMTC5PZGMkk9izKjAkDQXGoF77gV0PtlMMjRcRwMsDLcEo2e3qpAsPME39K3DhfOPDuIK0STxyBwVMcgK5wRqMsgGYWP18KCLyZ7RsLjrIT2GIOn2eRhcn/020Eg32sdDpW51xDnz2WvGTLg0aSHQ9mCTLER1Xqy6dDm12O9ROUvadisGvY4pWxUSkjMTbEJrqpzaSWPQ2PnsAG/8d5om4djQuJBkwU5BSUDvQNY50Nh94LjNbQhTpfLY7rhMUkqLJE6ujC6upDKR4gjQ1q02KwXG8HLFDMreZUh4nU91ijWYa+lwSL6muZcO4njeCYns5VJjNyYie5IoJGeNtcpvrtfYEUV3ylU/LXMuHx0ZeBicujIwsyE7XH7i4NjrpVxRClKUClKUClKUClKUClKUClKUClKUClKUClKUClKUClKUClKUH4TbesEGOicgJIjE7BWU3+RrOy30Nc75p9kmExALYcLBJ0UKGiPll/B4d0gDwO1BtHNPKuHxyZZlswHclXR19D1H9k6VxbmH2R4uFnaJe1Qah4SFYi19Yyb302Ga+ltTYWmN5Y4zgO9BPO6CwBikaYWFwLxSgmw8ACBca6aeOH+1fHxMUmSGa2jBlaKQHTcrcdDpkG/worX+Dc58T4e5iEnaqhs0E4OZf7OuqaeFtxpV9jeceF8QH/PwS4Kf/zCLnU7+8VF2G240vvuatZfahhMUMmP4cSt9CrJNYeN2CMpv4fOqTF8P4PiNcLjWwrG148Sj5NdMoZrZddS2ZgPTYIWK5LxEeXF4KRcSiG6YnCNd13FygJYdQV7wHXradHz4MTEMNxaLtkGq4qEBZo2HUpaxPQlbaaZTVWOV8ThyZsFKko1HbYGcMSAeqxnMfEixA+F6wYnmB5SVxkMU7DQyZewxAIOt5IxYkaizodvW4ZTh5cKfteBxPaRDQYiLdL2ASeNr9mxJHdcWJtXT+SPadFiSsOLAhnOgb/pSmx90n+G2nusdzYE1xaLGmKTtImaJrEBswJy/lc5Qrqfystj4V+4mRXGsaqTvl0QjW/cN7HbYgaHu66B9V0r575V9oWLwKiMBZ4VFlikYqyACwWOSxyqLe6QR4WrrfKfPuExwCo/ZzdcPIQr/wAvSQeak/A6URtNfl6GuA80y4qHiEjvI6zox7OXqEYkrluLFCD7trbi1Fkd/pXMeT/ahndYOIKkbMcqYldI2PRXUn7pjprcqT4bV00GiP2lKUClKUClKUClKUClKUClKUClKUClKUClKUGncf8AaVgsJO0DmR3UDN2ahgpP4SSw71rG3mKrh7YMB+TEf+2v/wC63zEYVJBaRFcDUBlDfWoOK5ewkgAkw0DAG4BiQ6/Kg1FvbBgB+DE/CIH6PUPGe0jhGK7mJhlK2PekwzMF06FbsD5j9K2/F8m4B0VWwsQVCSAq5LX39y1avxLlPgURvNLFFmuQGxWS9t8oL6j0oNMxuB4HMzmDiEmH0uFlicxqdBpnRWOuti5OvQaVq3EsAkZbssZhMQovYpLkc2F/4cg3OwAY1unEsJy6CCuMmUEbQ55Rp1JMTkHXa422rXMfFwg5+zlxzEBsmaBLE2NtWy6E+nworVQY23SxHXJ/9hp+tSw5sBmZlFgAWZgANgLk2HkNKiRvlvlhYemUX/Ws8Mpa91K+ttfkaivz7QNdG+KsB8yKh/bQDoh81Fuo6gXH0+NWVfjKDuAfWgj4bHI+gOv5Toa94lUIs4FvPx9elY5OHoelj4qbW9PDas8cdlC6kba639aDbOAe0PH4RVQOs8a6BJwSwXTRZFIYWtYZs1r+VbNjuZMBxdFWX/ksYotGZSMjnrH2g0Zcx0vZuoGpB5NJh8oJTMD+UEEfJtPlao5xrDRwCNtRkuP5u6fnVRtvFeFyQsY548pIvY2Ksv5lOzr5i4q55R55xHDwsZBxGFFvuySZIlFh90Se8oH4D4CxFaZguPMsfYhysRJIicAoGIIzJmBCNre6EXvre9SvtYJ2yg+BuB47628N/U7kvm+l+DcXhxUSzYeQSRtswvuNwQdVYdQRep1fNfBeLz4OXtsLIVJ1eIm8Uo00ZejWFs4sRXceSucIeIxFo+5KlhNAx70bEbbDMu9mtY2+FEsbHSlKIUpSgUpSgUpSgUpSgUpSgUpSgUpSgVA4jwsTEEyTJbpHK0Y16nIRf4/1qfSg0fi/sww2IYmTEYwgm+Qz51Da3YCVWsTfpWscV5A4LgyRNjJI3tmyB4e0I11yLDmINjbTU6V1+oOL4Nh5c3awRPm94siknpqSNdAKD594yOGKGGF+2SNrleRoVS9jY27LMRe2nd06itfr6K4hyJgJEKjDQo1jldEylTYgHuEZgL3sdK4pzjynLw4p2zoyyMVRlD621u11yobfhzE+oBNGttec2G1/LT96jz45U94MPl/WsyTKdmU+hBr8eZBuyj1IFQQhxlCbBWPoB/WvS8UB/A/yH9anRuDqpBHiDf6V6oIT8QsPdPxIFSYJQygi3nY3seorJSg/HAsb7fKsTQBha7W8mJ+t6zGsTYdDuo+QoIbYMC+oYHcGynXzXQ/EVPZwAN7fE/SsEmCB2JHxv9dfkainAupujG/ltpt3T8etUW0UpX06j+nhVvwTHnDYiPFRAdomxI3UixU+RB+Fa/w6QyEq6kFfeBGhHS3kf61tnLPBWxmJSAXAY3dhuqD3m8Aegv1IqK+geG41Zoo5UvlkQOL72YXqTXiKMKoVRYAAADYACwFe6rBSlKBSlKBSlKBSlKBSlKBSlKBSlKBSlKBSlKBUDjnB4sXC8E6B43Go6g9GU9GB1BqfSg4Nzh7KpsKDJhgcXHc3TIO2RQND3dJuo0CnbQ625+EQsyMmVhujLlPyNfXNcs9uS4fs4Q8V8QxJSUAaKuXMrG9z7wsNdulFceSBRsoFvACvTOBuQPWsGIw5I7rOD4BtxcX362v8a9xlWABB06ONf139RUVjk4hGN3Hw1+lYhxVCbKGb4W+tSRhEvfKL+Nr/AFrKBbagh4fGljqhA22Y6/4bW+NZsWxA0YLr1F6z0oK0Y5gbFkPyX/5P+1ScLiS2628wQw+YrNLexy2v5i9/LcfWoK576xL8FA+jGqLvBjQnxP06f68a6p7F8CL4ic7jLGB695jt/d/Xyrj/AA7FnZkKi+5O2m5vbTTfXeui+zLmNcLOySkiKfKL7hXBspPgDmIJ9Og0h6O20pSqyUpSgUpSgUpSgUpSgUpSgUpSgUpSgUpSgUpSgUpSgVrftD4aJ+H4gdkZXRGkjRb5u0VSVy5dSfIb7da2SlB8k4XEB1BHxHUHqKzV2f2q8kNPGk+CgiM8bEyKAkbyo2/e0BIY5rNvrrfQ8IjxUkl8gQAGxJObXyy6Go1tYV+ZhUX7GT77s3kO6P0qSiACwAA8BQeqUoaBUbEgeY8+7b/v/ashlP4VJ8z3R+uv6VjdpOgA+F/H/LoKDHhXuwCqzE6HT3QSBrkW3mb1dpgympOn5Re367VUYXDYiRCAzAZtTnCXFthlB8tSB4Vb8GhCrvdm1LZmOe34lDG9td+vpaqR0rlL2kGKIRYlHkyaJImW+UWsrAkAkePhbTqb5PabATZYJyTsLJ+zE/IGuRzTqnvG3+4H1Iqx5fYNNEwysAwaxkEV7HozEWYHpvcUNR2qDiDTxiRJUSN/dZO+SLW3dQFYG+hU2I9RWaGQra8rtbxCa+uVB+lqwtISLdPQf6+VYZJlXcgeV9flRlLaRSblpfIZsoH+C1/jVDxjmuPCjcqq3MhkVyFOm7tILG7CwAckbA6VPXGoTbN8ToP1qm5hAYMUiExsAy5wudd7HN3X3087i671MrqLJtl4FzznzmRSYkdVaYFWCiQXja62zo1172VSMwFjYkbwDXOU4ykqZCQrMQmWaJ1W51yWBVW0NhYkbDU1B505uxeCEPYMnZvdLOmYqQt1sdNLA7+FcfH23HPk7vps+XrlwZTHbqtK+Zsbz9xFm72OlARSSVEKWJIsDkjFzvv+9a/jOITyZe1mncjX7yaRhGhtvdtCbbD9q7Xi+szi4/zp/iH9a9xyq3ukH0IP0r5CTCxGxEZJJ65vmbn661LwlgLoCoPQXXy2oun0pzZzbBgonJdGmC3SDMMzMbhbgXKrcatbSxqXyvxxcbhkxCqyB7jK24KsVOvUXGhrkHs3/wCFSMIcbEBiC2ZHkdhHKS2iAXC5hoMrXzX66gdwwuGSNFSNQqIAqqosFAFgABsKIy0rRPa5xpsPhYxHIUleZWW25ERDn+UNkv43t1tWzcrcXGLwkGIsAZYwxA2VtmX4MCPhQWtKUoFKUoFKUoFKUoFaBx/2TYKeRpYi+Gkc5nMZujE7ko2gP921b/Sg+VuI4NoJpYJAVkiYqwOhturaaWZbEEaa1gr6U5h5SwmN/wDEQqzWsJBdZAPJ1s1vK9q0XjXI3B+HwmTGTzZWJy55SXP9hFjUFrX3sSOptRduQSykbC/+vTT41+xFj7wA9DevzDMSik6mwv6212rLUUpX4zAak2HiaxNKT7gv5nQD9z8KCQjW8wdx4jwPiPLrtWbC4aQSAhrqe8zm3eB2HiW9e6NgKr1w5OrsSfAXVfkN/jVrgcRlVs2wtb1N7gfpVEjEYWNpFZ1zNay3uQLG97bD19Kn4CYRMGCKctyFI7oaxs1utib22JFV0D6h2vdzZV8Bv9Nb1Morq/LUsjYWN55TmcNJclRdCdCdNALg6WtcDyrJNo1gLA7dSdfe8Re2w/c1yqPFMAwBPeAGpJ0Ugga6WuBodNKtMLzTJG2eRgUFyVte4CsqRL1GrAXGo3JsDRnTd+JY1Ikd5msigZzq1rm1rC5J1AsPG1c74rz1MxIw4ESfhJAZ99ze6C4/DY2udToareN81z4mKOGUoFXXuKVzkdWANja/QDeqN2sLmhIvF5sxgbN22ul+5FYgG9iAm3p+leeZuYpMYYwwCLGuwG8hFmcXJIW2gHmb3qjaZRa5AvtrWSvO8WFymevH3b6rrXowLhEFtNjm11ufE+JrIsQF9Nzc+Z8TXuhrbJSscUwb3foR9ayUHiWIMLMLjwqw4dzVjcKMsOLxCKNlYCZR00Dq1vSqjs2Qkgll3K9fh5/X11O1crct42eSJ8NGVBAdJ2UGIA7NdgVYj8tiQdxVE6HgnFuKmOSXtHUr3ZpwsUar4hFUHXe6p3tNbWI7dyxwdcHhYcOrFhGtix0zMSWZrdLsSbVm4ZBMqjt5UkawByR9mt/zWLMb/G3lU6jJSlKBSlKBSlKBSlfhNqD9pUPE8Uhj9+WNba2LqD8r3qCeasLcgS5rflSRhr5qpFBdVxn22cG4jLMkkUT4jDKB2aRKWaOTZiyC5fN0YDQXGm56BPzrCouI5mA3OSwW+18xG+vyqHHzs8lhDhXc/wB4kfMLp8aDh/DeWOJSmwwU9/BojEPLvTFR8qkc18pYrBYZZsTJBEzMoEIcPIAQSWtoDYgAhc2972F67dFj+Iyf9KGIeL3Jtr0DE/MCouPw0kq5cVilkUkHskhjZQRqRdlO3Qmht884SSN9rsR1a/zF/wBqzTzhdtWOijXUnYaV2nGcu4Z4+zKMEzByA2UFgCL5Ywqi48BfQa+PPucXgGMSKIIohjtZbas5Ja/mFQXJPWi7a92T6aepJAA8/GsM0qoCzWsP18vOrRSGHkf1FV3EuEdrazZQOlr+p9fX96jTDwzGtIxdiApHeP5VH4Bba/gPqdLnh82dmY7208hc6Dy036kNuAK1/imHdVVUUgAjbYa6a+vWrnhrrFFqQW3NhubWAt4aAeQAqpFsoubVWcWlUuAhuAN/M/5Wq2aRY1YswvbYanXwG9Q+XuU8di4Engw5dGuMwkhXVSVYWeQMLEHcVGr4NcMJaQk+7t/KOnxa59B51jeB5H7/AHYxsL6nXrbb+hrb8byHxSNgPsbOGAIyPGcugur2awIPXbzNecTyLxSPRsGzNYEdmyMuoBykhtGGx9CRcWqsNd+zJe+UX0+FtreHwrIxtqdB41lg4Vju0aF8FiDKpAYJGzAZtrkaAa73tV3xT2ccSCIWwpZX3SORGddNA4vYfyk7bjqXbTkJna+ojGl+rengP9vGvWMYuwiU2G7kdB4etXnEOWsXh4s08P2ZLhEz2LOdyqBbhbLc3aw00udKx4ThDmCWdE+7hKCRuoLkhSep13PS4oiNh4NlRSdDYAEnQFifkCSfImvMqkjumx9Lj0Pl6Vt3sqiDcVhDKGASU6i+uTL9GYfGsXOfJOIwMshWNnwl7xyrd8inZJbXZSu2c6EW1vei7UvBeBY3Ex9rDhXlTMyZ42QjMu4sWBG433rq3slwuMwpkw8+FkSFyZFkNrK9gCCL7MBe/iPPTz7BcSv2XExC10n7TfdZY1sfS6OPga6hRClKUQpSlApSlApSlBSWkXtDiHLAuexVXWPMpAyoNVJkuCNTUTFm9iMA8h2+9khI8t5GuL1bcb4WuIjytmGU51ZTZlYA2IPQ61rPK/FCX7GczduL6PfLbe1gNO7bVt+h1tQSVwuJzHs4cJhxtmVc7WPoADqL6gdKyrwSRv42KlbxWO0SnSxBCjUVd1gxOGD7lgPAGwoKkcMwcR1UO3i5Mh/7iQN/KsknFtLRqFHn/QaCp0XDYx+G/qb/AOVQsXhQS3ZJmbqS2VFP+XhqB4UEGbEu/vMT5dPkKrcVxOKO92BI/CNT8fD41Jk4XmieSTEZYgNciEKVtrYm7ODcaga+BvUbh+DgkJXDRBiut3DW11zMz3te2igdempAV+JlmxACohSM7sxAuPA21t6Xvbe1c39oXD1gxsQB/iYdDI52/iyBtOgyxgW/rXaBw+VQokILsTquoBOoAuOl+vhua5z7bOH3OBly5VeFkaQjYjv5CehAdyAfPwNBrEEmZVYi1wDbwuNqxYjFZGUW0IY+ehUC3+KsGFxDGLVSjX7O2+uguPTf4GmKivIgtoCAPRTnJ9Lqg+flRtPYdDUSbDke6L36eH+VWWAYiWMhO0IdSI7Zs5DDuW/Fm2t1vUnnqBMNjJFj/hlVljXUEib3EsRcWOYelqgrOHQ2fM+w2G9z0refYxxkYfGT8PcjJMe3g1/FbvqPVRfT8hrSqxmGTOk2HOWeA9pG3mpFxbYjxHUX31oXyfUVK1rkDmpeI4RZrKkqkpNGDfI4NvWxGo9etq2WqwUpSgicT4dFiIzFMiyI26t+hHgR4jWo2D5ew0WHOFSJRAwKtGbnMG0bMWJZiR1JvVpSg5pwf2Yvg8dDiMNiM0UbHNHJcPkZGQjOgs9swIBA2Fz1rpVq/aUEPBcLhiZ3iijjaS2cooXNYsRmyjU3dvmamUpQKUpQKUpQKUpQKUpQKpeLcIcuZ8OwWbJkswurC4I/unTerqlBrGD5gQALibwyj3lcEL/eDWy2Pr86uI3DAMpuCAQRsQRcEVNZARY6jwNUXEuCzWthZ+yXpGVBUde61syDbQaD00oPXFuJRQgdoxudo1997mwAA139KwphWkAae0cS6iAHSwsQZSNDa3ujTxvVZgeDT4VzNIgxJYWYoS0ia6Fc9swOl7a/Aa+sfxnDznspHkjj/GChXMc1sjNa6AWv09RaxDNAPtrB2FsMjXRCP4zC4zt1CjoOut62AKNdN9/PS30FVi8awqAIJowALAA6AAaDTQaeNYoeYBKzLh4ZZraZ1Cql7Xtmdhb5UFwVGmm23lXP+euEviuGzxRRNJPhcRmiVbFspbMSOhPZu2m5sOulbYox7XOTDJ4BmdiNPFRY1I4DweSGSWWWRXebLmCrlAyg2tr5kfKg+ccRg3gmOHmBEkUrBvAmzEMDuQRqD4EVmIBII6H/AEPmB8q6l7a+DJ2UWMVFDpKqSyDQmNgyKG6EB2Xfa+lch4dNoose8XbXpZhofPvCo1KsoZWRldDZlIZWG4YG4I8wRU32hriMRiI8eYy2HaKEmQLZVkyyJkOvetIj6gaXXxUmvvXYuV+EtiuBnDs+XtklVWAvku7WuOtm/wB6pXGJJwGC+X6lrL+/yqZg8QY3DAgdCSrMLei63r95w5KxuAmjkk+/w4KAzqoVQz5kF1zEra++guR1IvgosrbOTeILguICZX/5bF5Y5V/I5v2Uuuts2hvsGboLDuVfLzKDcXOu4udt7W8Otv6133kLj4xeFVifvY7JINB3gNGsOjDX5jpRMmyUpSjJSlKBSlKBSlKBSlKBSlKBSlKBSlKBSlKBSlKBXiaJWBVgGU7ggEH1Br3SghnhUGUL2MWUbKUWw9BapUcYUWUADwAtXqlApSlBD4vw2PEwyQTLmjkUqw20PgehG4NcQxvshx8UhGHeGRBe0jHs27wAN1s2oyrrXe6hcS4nHAA0pIzHKoCsxJsWsAoJ2BqWyTdWb9HzdisHIH+zvEwxAeO6ZGJWzjO11Bslt2GhDDcGvoDlqNMNgolvpGtifF7ktYE9WJNvOtA9oHOEjKnYlYhfQG3bhSCSWGojU92w1O17HQVEHMONxMIiwsTSMqfeuAWIY3W4AFgSAPHr4VwZ83Lct8Ulxv59/h0zDDX1+FdD45j8NjoJIH70LZS5SQBhlcSLYqDlOZBuRWicE5ChxeYRY5e43uqMxCfhJIe7G9gSTaq3huBhhsZsNjMl+/JNE0cSjYZlW+YX8T12q/4PxrBcOxOeMF1mX7wx9/slJBUjWwTckanQWGwrz4eblx5unPK2Xy8JI1nx4d3vGSfypuL+zSXD4i0Th0a7KzlVNgACGCpqRfcfHz3X2d8rRqizF5FxKErIqvYKQxYAqNGDRMuhuNbix1F9z3w4T4NmVgkkX30Um2VlB0udsykr/NWk8pcfYSRYkOlpV7LEQ5grEqWySxqWsWvYW8Cd+nTycuXFyS52dF+1/p544zPDWM+qfd1ulaDxnmrFOhMMT4VFIu7Is8x8ljiLIv8AeLH0G41ng/NmWR3kxGLWVbWE7MwZb6jsEATNYC9hm3IO5p+s47+36vj/AH4Z7jP18Pl2SlRuG4+OeNZYmDo4urD6HwIOhB1BFqk11vEpSlApSlApSlApSlApSlApSlApSlApSlApSlApSlApSlB+Vy/i3LPFsSzzfaApSR1ihJKWjzFQe6uUkqB43HUbV1GlZyxmU1Vls8Y50/JUg4Q0EvexGYzM0feZmzXAJbWQhNPOwA6VuHLvAYcHF2UCkKWLEk3ZmNhcn0AHwq1pVmMhba/GF9DsapuJfYsHFK8iQQxyXEncVRKSDowVbyE97SxO9XVYMTg45MvaIj5GzLmUNlaxGZbjQ2JFx4mlRy//AIpBi3jVyuJllbKIVu8cdr3Ko3dVFAPfy3YC/pE4vyrHPjoY8xgaUOuZVDfeRLmAIzDL3A2v9keNdUwnB8PE7SRQRRu18zpGis1zc3IFzc61VYHlOCPHy4sC7uAVB2jZgyyOvmwAHz8TXBj2K48k5Ou3z3v1dN7RLjcenXsoZ+QZ4kvhMdMXUaJNldSRsAbdwb9D08Kx8OM5xuCTHxFJ0MhjmXIySkQsrrddUBDBrEDVdK6LWCTBoZFlKgyIGVXI1UPlzAeF8q/Kui9l4+qZSas9nl3uWtW7eeH4FIVKxiwLvIRe/ekkaRzr0zOdOlSaUroeZSlKBSlKBSlKD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4" descr="data:image/jpeg;base64,/9j/4AAQSkZJRgABAQAAAQABAAD/2wCEAAkGBxQSEhQUEhIVFBUXFRUVFBcVFRUXFxUUFBQXFxcUFBQYHCggGBolHBQUITEhJSkrLi4uFx8zODMsNygtLisBCgoKDg0OGhAQGywkHCQsLCwsLCwsLCwsLCwsLCwsLCwsLCwsLCwsLCwsLCwsLCwsLCwsLCwsLCwsLCwsLCwsLP/AABEIAK8BIAMBEQACEQEDEQH/xAAbAAABBQEBAAAAAAAAAAAAAAAAAQIDBAUGB//EADoQAAIBAgQEBAMGBAYDAAAAAAABAgMRBAUhMRJBUWEGcYGRMqGxEyLB0eHwFEJSYiMzcoLC8QcW0v/EABsBAAIDAQEBAAAAAAAAAAAAAAACAQMEBQYH/8QAKREAAgIBBAICAgICAwAAAAAAAAECEQMEEiExBUETUSIyFGEjQhUzgf/aAAwDAQACEQMRAD8A9xAAAAAAAAAAAAAAABLkAKFgJckBQAAAAAAAAAQAEc0VzyRj2yUmRPEJf9GeWsxobY2KsREZaqDRGxiSxlNOznFPo2rlkc0JdMUmUi2wFJAAAAAAAAAAAAAAAAAAAAAAAAAAAAAAAAAAAAAQAI6ldR3ZRl1GPErkxowb6KVXM1yVzkZ/OY48QRfHTN9leeYSOXk85mfRctPFEf8AGS6sxvy2Z/7DfDEfHHSXM0YfMZYvuyHgiyzSzHqjr6fzSlxIolpn6LkMRF7M62PVYp9MpljkiVM0WIKSAMhgVZ1bt2dkc7LqJSk4wLVCis8VFd2ZVmxp/lyy345FLMczVNXbsuXV+RVlzP8A1GeyCuRzOZ+JKr0i+Bdt35speWdUzn5c7b/EXwZaU6lWd5NNL1a1ZGLIoStj6XE53Kzt6VZbqWnRnSx56W5S4+jRKD6osU69zXj1Sl2VuDRKmaVJS6EoUYAAAAAAAAAAAAAAAAAAAAAAAAAAAAAABlSokrtleTJGCtuiVFt8GVi8y5R0POa7zdXHEbMem9sz51mzzOfXTyPlmuONIY5GSWRseg4iN5FBclSCg4g3MmhYzLYZmiHElhWNePWSj7EcLLeGx7i9XodzReXaaUmZ8mnTVo16c01dHqYZFOO6PRhaadMrY/EqEe72MPkdXHBj5fLLcONzZUjO8HboczS5N+JsvlGpHOY/NlC6h96fyXmzNXBGbUxgqXZg1akpvinK7/eiXIZI5k5ym7ZRxzJZXI3PB1VRo1ZSajFT1bdklwrdsSm3wdHRUoNshzbx1Th92jF1Zf1bQ/Nl8cUmuRsmsjF8GFU8Y42b+7ONNdIR/F3LlHb7Mc9TKRcwHiLGxf8AnyfaSi19C2GSUXwVfJI6Oj4yrWSmocXZPX5l/wDMn0T8r6O2wfHwpzau0norW027nQx7q5NCLBYAAAAAAAAAAAAAAAAAAAAAAAABDXrKKuynNmjig5SGhBydI5/F41zfbkeK8l5OeWVLo6mLAoIrXODKTfZdQqFAdYgiwsCALE0AlhtromwaCUGgsbciiaEcho3YUXcuzHgdpfD9D0fi/KvE9mTozajT7uY9lPHY77So3yWiM3ldU8+XjpdF2DCoQ/soZxnDhD7ODs5L7zXJPkvMv0GaXxUc/WyUXS7MKnJGs5o+wyYGbjZX/fIiRXIw83cnCEeJ8PHJtX0vaOrXXct0/sZNpEWFo6LsaWKaWGpEE0aDqqKst/oKyGNy18delFu96kfa6v8AIW6oMcd0kexUa9+dzp4NR6bOhKDRYTNyafKKxSQAAAAAAAAAAAAAAAAAAAAGVKiim3sivJkUIuTJinJ0jnMfjXN6bcjxHlfJPNLaujq4MGxclSxwLNA9IgVjoodRsixyRZ8doULEfEFjlEtjiIbHKBcsRFiShcZ42yUyCpAyzjXA6ZEUlolyyEqZFFHET4W2aP3aH3bYtnO18Q3NyfM7OKGyCSPNZp75tjqSlJ2inJ9ErljdFajJ9I2cLkdaS1Sjfq+Xkh47n+qL46aT7LtPwen8c5PySX1uWfBml6H/AI0PbG1fAFGVk51dG38Ud2l/b2LI6fND6D4Mf9jP/Qaa2nU94P8A4g4ahK+A/j4/sjr+C2k/s6uv90fxT0Fc8se4kPTRa/FnKZxldfDu9WN4/wBUbyj78vUI5oyM2XBKBr+Dsubf28tldU7+zYs5cUatFg53M7OhiHF3K4ZHBnSnBSRs4XEp7f8AR2NNqUYcmNxLiOmnZQKSAAAAAAAAAAAAAAAAAlyAMTOMZd8C9Ty/mPIfl8MToaXDxuZlI8nknbNw6KESFbJIosgvsVixHSIY9D1RDFGogW5ZEByLooVismXAFequZjzR9lkSrMyIvQ0CTLzVuzSTbeiSWupt0ytorztqDolyrwtKaTquy/pW/q+XoehxYJ5eujixwV+x1mEy+nRjaKSX18+puhpMeJXJlyfqKG1MxhH4U2JPWY8fEUWRwTl2Np5pd6xt6hDXbvRMtPXsmq5hFWtrcuyauEUhI4W2QPNekfmUPyFPosWm/ss0MbGemz6Mvx6jFl4K5YpQDE4aMk00mnunqn5lOo0kWt0SFL0zHnh1C0YqyWiS2SOUsrUtsjXFJqkNTL9rfQ3RYwuI4WmPjnsmLkjaN/D1P0O7p8tvazmzjRYNogAAAAAAAAAAAAAAABUzCvwQb58jB5DVLT4W/ZbhhvlRzVSd3dnzrNmeSbkzsRjSoIlaQMfBfIvxx+xWSR22LkrFbFSJ20QOSG22QxSHwAExAdexfaS4FEctNxN/2TRBUkZck+CxIrTZlRdFCUqbk9EacOnnlf4oJTUezYwWXxiryWp6jQ+Ojijumc/NmcnSLVSuorQ6MssMcPxKIwcmZWJquW7OTkySm+zZGCiV0iqMaHsco35c9fItUSGxavKxXkq+CYjJahtb5DhCbP8AfuMqTsO0bOX4jiVnujq6fJ8kaMeWO1keOoXRyvJadr8kWYZ8mVF2djDpNRztka5Rvkmp1LdGdRUnyUNWbNCspRutGjowmpJSXaMk4tOmaEJXR1Yy3KzM1Q4YAAAAAAAAAAAABGAGBnVe8rLkeL8/qt09iOnpMdKzMueaNo6BZD+xWTU+5rxFch9ywUIp9ReQHIn0QJJ2KskqBIYpFKy2NQrkW7nQUMcvQqchqIZTKm7HSG0aTnKyNGnwPLJRRM5qCNylCNKGvI9fp8UNNi/I5spPJLgzsRi5T7LovxMebUzyv6RohiUFyRU5Wdtrld1wMOkCJHQRfBcCNg9NAk64QIjaKdtsex09EkXPhC9sjmrlco3VEp0XMJUULtvXbyNeDJHFyyrJFz6NNtTV0a8qjmx8GZfizGxtKzPKaiKxZDo4pWiur+Z0cMnOP2xZKjWyyLs2zo4YtRblxwZcr54NbDfCjsaZ/wCNGOfZMaBQAAAAAAAAAAACOvO0W+xTmnsxuQ0Fbo5PESvJs+cazI8mZs7eNVGiEy0WElJlkO6YsieL6muH9lLFemw0mC/sW4raoBPtCmWTag2sY5GWU7YyVCcXQLJobKRLkyUhjkQNRFOWtuo8It9Drjk3cvw6hC78z1/jdMsWLfJHMzZHOVFDFV3N67dDLmzTyzf0X44KKGRhpuPGHFktisJUCFFXDAW/PsXehaFpx6l0cXsG6I5Kzv7IocVGVjXwL6a9WS3wKDdvMTdRNWJJrnv9Aco1TJpl/Kat7x9TboZ3cTPnj7DMaejOb5bEorcPgfJmYarwyuc7x+q2TVmvLDdE2FXu0o8zvvM8k1CHswODSbZrU42SR38cFGKRibtjywgAAAAAAAAAAAAp5o/8NnP8lfwNIuwK5nLT3Pnc/wBmdpdAhEDCL0LF0DRKnt8y5dFdEkWWJitCcRXJ12TQxyMsnYyQ1yFoYAARsCSNuwyVk0T5VRc535LT1Ot43TfJkKtTPbGjVzCfClFcz0OqeyCgjDiVuzNWmljnRtcUaWxyhYtSaRFiMRk2I9NyXxyAid93ZbvyGi/b6CvodLFJ/Cv31Lp6hSVRBY2uWNiub3KU/bAHIRzfoKElfyIfJK4CMf1GSTCy3lfxvyNOi/7GVZ/1LOZvQo8zKsYmnX5GC3qeWTaOnXBs5G05a7paHrfB5I5Hz2jm6xNLg6A9Qc4AAAAAAAAAAAAAAo5r8Hqc3yV/CX6f9zmqi1Pn+ZVNnZi+BlyskRMES0ScXO5bYlDuMLIoa5FcmSkNbEGoOIKCg4goKI3IZIZIglUuWxgWVSs6TKsPwQV9z13jNOsePczj6jJunRXxeK4nstOomfUb5Ul0WY8dIh4yhTt8llBKVwk7ISojE9kktOjxPtzLceJ5JV6FlJRRLVwaa3dzZk0q28CRzOyCNJRMSio9Frk2EkQ0uwsbqLbJG2uKrYcA736+XUflcBwamXULK75nT02FqNmTLO3RWzSpyPO+YyuU1E06eJkNnHNyLWAxHBNPudLx2f4cyZn1GPdE66nO6PoMZKStHEqmOuTZApIAAAAAAAAAAFfHQvBmTWQ3YmkWYnUzl6y1Z4DUx/JnZi+CuYy0LgSEWTZFCuYWwoS5BNC3IogRskBGySSCrUHUR4hlcOOqui1Numx7ppCaie2B0+NqcMElu7L8z1Won8eJJHIxrdKzLTdzkxbb4NhLa+9vY0uKYlsjlpyKpcdEjGvTqVtMZFnByto+fPmbNLNQdfZVlV8lv7C2vF+vY3OFK2ylSviimne5zFJNsv8AQ2T9hZMZBxLkg3RoKYxS9BUTwOcibSfJCRrYaf3E+x2cU/8AEmY5q5GTmc9Txvkpbs3Bv06M0wpGsfBmjHHkWT4MbMMxq0cQ1GrUUZJTS4nZX3SXS6Z6SOoyRSpnnNUnDIbWA8TVV8Vprvv7o04/I5Y/tyIpmzQ8VUn8UZR+a/fobY+TxPsPkRco5/QltUS/1Jr6ovjrcMumSppmjGaeq1RpUk+hxwwAAAADZLQhq1QI5vH0rSZ4nyenrI6OvhlcTOkcSUTUholUMIACNk0AJkAK5BQA2CQENWoOkSU68i6KHizQ8MO85Ppw/VnS0XGRGXVvg380ekTs69pqKMOD2Z7jbmYKS4NF2OirfqWxTRAl/cVyBBa5CTZIXs7jXtdh2Jxv8fdhLJJ9kbUK57fvUTcTQTloE5KiUhkRIVYMWc3yHlNvoKGKGuv7YsINy5BukbfwwS7HXzS+LD/4Y1zMwcTUuzw+Se+bkdPHGkVwii0kSNmJJOiuTOe8Tf5lN/229n+p1cTtHF8gvyRXw9exZRgstKuQ1YcDZ4lBtFZLgs+q0JXhJuPOEtU/Loy/DqcmN8PglZHE9CyTOIYmHFB2e0oveL6M72n1Mc0bXZojJS5NI0jAAAwAws5haV+qPNeYjtnuOhpXcaMWozz81GXRuToYZpY6YyYkpCONDWQzmgSGQ37YnaAjqXJUQI5VtNxlHkCvOsWKAFLEYtdf35l0cZJqeDcfH7ScHu0pLva97e6N2BbHZm1UW1Z2GNhxRTS21sdjUL5MakkYMbpmdCHN6M58U1y+zS39Ct/9slyIoj3K+2MSJF1UiLGTK2ShWgIsjvbTkVPuh69hNETiwTE4RoxCx0Yjxi0Q2XsFhteKXLb8zdp8PO6RnyZOKQ3MsTpZHN8rrG1siPp8fNmLOZ59ROgkER4p3SBsmtY6GOFcsqbOX8Tz/wASCva0W/d/odDTK1ycfyLW9IzadXVar3NW1Uc1FiUrvde6BQVEjkiHECOSb7CPGxWiTL8wnh6iqU201uuUl/Sx8U5YpWiYtxZ6bkviOjiIrhkoz5wk0pJ9uvod7FqYTS55NUZpmwmaLGFJAx875ep53zzqCNuk7OerI8jGXJ0iDja3NF2QRVOwriMmRykLQyZBOQ6RNoilUY21EWQTq9WWKF9Ct0UMdi7K7dl3aS+ZqxYG/QrzQj2zAxudU1/PfyV/S+xvx6ST9FE9djXRVyvxUqGIp1VxPhlrotYvSS36NmpaR0UT18Zqj3zLsXGrCM4NSjJKUWtmmros0uVP8X2ima9orY5OMn8jHqrhPk0YeYlXi/fUpTss9joq2rGS28sHyMlIrcmyaEJSJHT0CSohMjtt3K3F2MiWnD1/exfGHAjdDVdMSmn/AGTxRawuFe8jbhwOt0iic/SJcXiVFFGu10ccNqfIYsTk7Zh4itc8u25vczoxjRAieWNZJEuxRaYrZKjdHkrZw3iLEXrytqlaPtv8zp4INQOBrJbspRhvcsMdE6ZHIFik2I5NEWXqMr8g3sZMu4fL6lTSNNz7209WWxjOfSHUWzUoeCJuzlOMOyu2vobIaHI+W6H+E6PIsmqYd613Ui/5ZLRd1q7G3Bgnj7lZZCLRus1jmTnULxTPP+exOeOLRr0jpnPVUeO2UdQqziMnQFd1LF8H9hQrV9hmgsq4uvCmrzkorv8AguY+PDLI6SK8maONfkc5jvES2pxv3l/8o6WLQJfsc3J5B9RMLGZtWnvNpdI6L5G2GDHHpGKepyS7ZjYio3u2/NmmKSKtzfZSmXoYgkOiUz1b/wANeJLxlhKk9Y/fo35w/mgvJ6/7n0MOqx/HNZV17NuCe5bWerVYKas/QtkoZo8jxbgyg8FJP8f0Mi0k4u/Ro+ZNEE1rpt+9TNku6RbEhnoVy4GXI+lHYeEfYsuBajImyUhnCG2+QZZwtFt6epq0+NyZVkkkjQlTjHWyub5xhj5M6cmU8VjbHG1vk6W2Jfjw82Y+Ir3e55+UpZHukboRSK9xooYUdILJYM1YkIyVKyb6K/sa9PjuRTklSs4bEUeKUm7Xbb1a5s6yTSo89ktybKdHDzk7RjKW6sk35akOD+hKbOmyfwjWqJOouDz1fsWQ0k5jLCdXgvB9OPxXl5v8EbIeOxr9i1Y4o06Ph2hHX7NFy0eJeidiNOnRjHRJLyNEYKPQ4+w4CgAABBiaKlFp7MTJjjOLixoyadowK2TtbSb/ANW/yOBqfCKT/BmyGqrso18DJcjBLwmVey9alMwsfNx5XHj4pR/Zj/NZjV87nT5Xk9lyS6yRL0Ub46Muo1exUuzn8XiJVJcVSTk/p2XQ1wxxgqicieSU3cirN7jiWU6uoICvHDym7RV39F1b5FidEmjh8mjHWf3n0V1H838hJZvoZMsvDQW0YryihN8vsmyOlUdOcakLKUXeLSV0/wB6ESucXFvgeM3F2j1vwx4ijiKad7SWkl0kcr5p6WeyXXo6sEskdyOmp1LrU72n1KyRplEo0yricG/5SvPpeLiWwyfZQdCTesX7HPeHJKXKL98aJ6WFlq36GiOmm0xJZUI8HJ8hP4cyVmSJKWC6suhpa/ZiSy30WXOMEXTzY8CsrUZTZmYvHdzzes8hPK6jwjZjwUZdWtdnOUb5ZpSSIy2MbJscXKKSFbFjEaELdg2TRiaoxTK2zQwGF47p7WO143BctzMepyUqNWlk9LnBPzSZ3Hij9HPouUsHCPwxS8kMoRXoCdRJAUkAAAAAAAAAAAACOcCCSrWw6YkojKRyPi2tToQ0s6kvhX/J9jDqNseCZZdqPNKt2227t7vuYTA25djJxIFGLDOWybCwCOV6/fduy1l+SFeQi6LkKSgrRXCu3Pu3zEcmybIqtQESirUmMMVatQdDIdlmbzw9Tjh6rlJdGLlwRzR2yLsOWWN8HrXh3xBGvTUoPTmn8UXzTOI/l009suvR11tyqzoqWMOni8ltVSKnhJVikaY+RxiPExP4tE/8ljQfCxkscinJ5XGuhlgZTrY45WbyU5vgvjgooVsU3zME8uSbuTNEcaRVnK5Wh0qEsWxiDYti3bRFipE7bIJYxL4xoVss0KV7G7T4d7SKpzpG9gqFkeowYljjRy8k9zNGES8rHAAAAAAAAAAAAAAAAABHORBKMfPs4hh4XlrJ/DHm318jPmzKCIlLaeW5lip1puc/vN79uy7HJlNydsySm5MqLB33fsVuQpZhgox1dl3erfkhNxJZpYdPRJvu9PboK7Iqx6y9LkIydhDisCkgsnaZOJo22+iJUgRRqU2OmSQypO27G3UMVq2H7sdTAfluLqYafHTlZ81ykukkTkhHLHbItxZZY3wz1Dw9naxNKMrOEraxfZ2vF80cjUaN4uujs4s3yK2a32rOe07L6QkqgrJSRHKZFDcEcmG1ANZO0LDhGUUFi2H6IBRD9ibokjAuhB2I2TUqd9jo4NNKbKZ5EkbGBw1vM9BptNHEjn5cjka1KBtRQTEgAAAAAAAAAAAAAAIwAr4rExpxcpuyXMSc4wVyDo53G53WqaYajJ/3yWnonp7mSWec+IIRyb6MSt4YxNSTnUqR4v7pOT+lkZ5abJLliPE32V5+Fqsf6ZeUvzK3ppoj4mVq+Vzg9YP6/Qpljku0Q4NGTjMvve7kv9zQqVCOJg4/KHHWF0WRZFFKlm+IpKyqOST2n95eWuq9GM8cZdhZrYTxJGpZVPuPq391vz5evuZcmka5iMWa658nt09ChJrsCvOjcayUyJ0RrJsb/DNu1gUiUaWA8J1KtrxtHuasWCci7Hj9s7HLvDqpJPmtu3kdBYFVSNO9+i/KDW6OXqvFRk90ezTDUtcMRHFy6OcHyalkTGsy7aHsa0FEiWJQAOkyLF05lkcbfohsasRHl959tfmbMWkyT9FbyJFijQnPlZfM6mn8elzIzTzGvhMFY62PGo9GaU7NWjSsXJFLZPFDkDgAAAAAAAAAAAAAAAAAjlC+5DSfYDfswSS6QB9mugUTY14dPkFICCrl8GI8cWFlKtkFKW6ZU9LBha+iu/CuH5xfuxf4mP6FpEUvBmEe9CL87/mMtNjXojaiSl4Ww0PhoU15Qjf3HWKC6RI6t4epSVnFW8kLLTwl2iavsoT8G4d8pLyZnegxeiNiCPg3D81J+cvyI/gY/wCw2I0MHkNCn8FKK7vV+7LoabHH0SkkX1huxftS6GsV4UNpNkU8EK4k2VK2WX5FMsKl2iyORoo1cumtn7mDJ4+EndF0c7KtTC1V09n+Zml4uJas5BPDV3twr0/NhHxkEyf5AU8prPepL0svoaI6CC9CvOXsP4fX815eev1NMNLBeiqWZmthsqjHkao4Uil5GX6WFSLFChHIsRpj0JZIkSQOJAAAAAAAAAAAAAAAAAAAAAAAAALAAlgAThABOEADhIARxCgEcQoBHAKJE4AAOEKAcohQWLwhQWDQUFiOAUgGukhWkSmyN4dEbUTuY3+GRGxE7mOjQRKiiHJkkaYySFseok0Fi2CgsckSQKAAAAAAAAAAAAAAAAAAAH//2Q=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8" descr="data:image/jpeg;base64,/9j/4AAQSkZJRgABAQAAAQABAAD/2wCEAAkGBxIPEBQQEBARFBAQFBQQEBUUFBQUFRQQFBQWFhcUFBQYHCohGBolHBgUITEiJSkrLi4uFx8zODQsNyguLisBCgoKDg0OGBAQGi8mHCUsLDcsLy43NywsLS8sLSwsKzYsLCs3LCwsLCwrLCwsLCwsLiw3LCwsLCwsLCwsLSwsLP/AABEIAPcAzAMBIgACEQEDEQH/xAAcAAACAgMBAQAAAAAAAAAAAAAAAgYHAQQFAwj/xABPEAACAQMABQcGCQcKBgMBAAABAgMABBEFBhIhMQcTIkFRYXEUMlNygZEjM0KCkqGxssFSVHODk7PSNENEYqKjwsPR0xYkY3SU4hdkhBX/xAAZAQEBAAMBAAAAAAAAAAAAAAAAAwECBQT/xAAsEQEBAAECAggGAwEAAAAAAAAAAQIDEQQSITFBQlFhkfBScYGhseEFFCMi/9oADAMBAAIRAxEAPwC8aKKKAooooCiisMwAyTgDeSeoUEE165R10bOLVIBJNsLIzyPzcKByQFLAEl9wOzgbiN9Qu65Q9JS+bPDEDwMEK5x4zFwfdXA0npHyy4muj/SZGkX9FuWIEHrEaxg94NaHkUec7CgniV6JPtXBqOWd3dTR4XHllym9dufWO/kGHv7o5/JcRfuguK1GvZ2867vG9a7uW+2StBbMDg8o/WM33iaz5K3VPL7oj9qVrvfF65pYTuT7NsyMeMkp8ZJD9rUuz3n3n/WvAQP6ZvaqfgKzzMnpf7Apv5qcmPw/h7AY4Fh4Mw/GnE0g4TTr6s0q/Y1a3Mv6X+wtK1u5/n3Hgsf4qab+bFwx+H8OhHpO5U5W9vRj/wC3ckfRL4+qt6HW7SSebfz47GWCQeBLxk/XXAFqeuaU/QH3VFYNkvEmQ+MkhHuzj6qc18U8tHC9ye/kmtvyq3sHx62kq9h2rdz88Fh7kqz9U9YY9JWq3MaOgLMjJJgMrKcEHB4dY7iK+fIrZE3qiqTxIABPiasXka0nsT3FmTulUXcY/rpsxS/2eYwO5qphlvdng4nhpjjzYxa9FFFUeAUUUUBRRRQFFFFAUUUUBRRRQFRPlQ0p5Po2VVOJLoi0jxuPwuecIPURGJGHeBUsqjuWDSKz6UW3ZsLaQjYG1ssZpyHcgg53IsQx3ntrGV2imljzZyIyBTCtUQOPNlPdtqrAfR2T9dMolHXE3sZPxavO7svk2hWRWqHm644/ZK32GOn52T0XudfxxTZSZT3GxWa1jcP6CQ+DRfi9HlL/AJvL9KH/AHKbNuaefpWzWK1/KX/N5fpQ/wC5Rz7+hf2tH+DU2OaefpXuaU15GWTqiHtcD7AaTamPyIh+sZvq2BTZpco9jW3oTSfkV1BdZwsMgMv6BgUlz24RmbHaormFJT8uMDuRifeW/CkktxgmWVivWCQi/wBkA48SazOhHUnNjZs+oQaKhXJBpTyjRcak7RtGa02t2CkeDEf2bR1Na9DhWbXYUUUUYFFFFAUUUUBRRRQFFFFAssgRSzEBVBZieAAGSTXzbfXhvJZbmQZNzI02GAyEY/BoR2qgRfm1cXKxpPmNGvED07xhaL6jgmX+6WQZ7SKpkVLUvY6HA4deVeAsY+AXZ9Qsn3SKdbTHCSUfPLfezXsKYVPd0phj4PAWz+nl9oiP+CnEMnpfei/hivcUwpurMJ7ta/NS+lX2x/8AtWeam9LH+yP8dbIrNN2/JPdrU5qX0qfsj/HRzUnpR7I//atulNNy4T3a1DA/pmHgqfiDS+St1zyn9mPsQVtmlNN07hGo1mp4tIf1jj6gQKwtnGDtBF2u0jJ9531tGkNN07hj4JtyRaV5m9ktmPQu020yf5+HiAOstGSfCGrhr5rtb1raWO5QEvbyLMAOLBT0kHrJtr86vpC2nWVFkRgySKHRhwKsMgjxBFWwvQ4/GYcupv4vSiiit3lFFFFAUUUUBRRRQFFFeV1cLEjSOQqRqzuTwCqMkn2A0FPcrek+ev1gB6FnHhv08+HYEdyCLH6Q1DRWbi8a4kkuHBD3EjTsDxXbOQnzV2V+bWBXnyu9dvh8OTCQwpxSCnFavVDCmFKKcUVhhWawKYVlWMUppzSmjFeZpTTmlNYSyIaU0xpTRKkNXFyRaU56w5hjl7NzBv8AQnpxY7grbH6s1TpqVcl2lPJ9JLGT0LxDA3ZzqbUkRPs51fGQVvhdq8PGYc2G/gu+iiiruSKKKKAooooCiiigKhHK7pPmdHmFT07x1t93osF5c9xRSnjIKm9Unyr6T5/SPNA5SyjEX66bZkk8eiIB4hq1yu0V0cOfORERTClFMK87twwpxSCnFFYYU4pBTiisOKYUgpqyrAaU1k0poxSmlNMaU0SyIaU0xpTWEsiGlLshDxkCSNlliJ4CWNg6E920BTGlNZRym82r6P0PpBLq3iuY/MnjSVe0B1Bwe8Zx7K3KrvkZ0rt201mx6VrJzkY/6E5Zh44kEw7hs1YleiXeOHljy5WCiiistRRRRQFFFFB4X12kEUk0hxHCjSuexEUsx9wNfNkly8zvNJ8ZO7zSDOcPIxcqD2DOB3AVb/LDpTmrEW6np3kgjPbzKfCSHwOFQ/pKp0VLUvY93B49eRhTikFOKk6UMKcUgphRWHFMKUVkUUj0FZpBTZrKkrNKaM1g0LSmlNMaU1hOlNKayaU0SpTSmmNIaJVIeTzSnkukoWJxHcZtJOz4UgxnHbzixr881fdfL8oJHRJVuKsOKsN6sO8HB9lfRmrGlhe2cF0MAzRhnAOdmUdGRM/1XDL7Ktp3o2cvi8dsubxdSiiiqPIKKKKAoorla1aV8isri6C7RgheRR2uFOyD3Zxk9maCn+U3TS3ekXVG2o7JfJR2c/namI9vNoe+M1FxWlFasoDB/hW6UpbeJHJyzN17WSd/216C62fjEZe8dJfpDgPECvPl03d1dKcmMlbYphXjDMrjKMrDtUg/ZXsKw9WNOKYUgphWFYcUwpBTCikMKzS1mst92c1g1iijFrBpTWTSmsNKwaU1k0ponWDSGmNeE1wiecygngCd58BxNZSyuxzVnci+mlxNo926asbqAHgYnwJFU90mWP6X3VQZ2b4tD6z5UfR84+4eNdfUqc2mk7SfJZnnW3lPDKXHwQAHUoZkbHdnea2w6K8fETmwu3Y+kKKKKu5oooooCq/5ZtI7FklsON3KFf8AQxfCN72EakdYc1YFcnWXQEGkIeYuFOAdtHU7LxyYIDo3UcE8QQQSCCN1YvU2xsllr5tEbx7kIdOpWOGA7m6/A++m8tUeflPXGB9LzfrqeaY5Mb2Ek27x3SdQyIZsdQ2WOwx79pfAVFL/AEdcW2fKLaeIDzmeJwg/WgFD7GqGzpY6uF6q0TBHJ0tlGPUwxn2MN9AtMebJKvztr7+aRIYZOkoQn8pCM/SXfTi0x5skq/O2vvg0Wk7dj81KOEqn148/dZabMw6om+cyfg1JzUo4Sg+vGD90rTDnh6Jj85P9aKT6+/Uyyy9cS/Nkz9qis+VP+byexovxcUokm64o/ZKfxQU3PyehPsdPxxRvL530/TIu29BMP2f4PTeVn0UvuX+Kk8qf83k+lD/HR5W/5vL74f8Aco25vO+n6P5WfQy+5f4qXytvzeb+6/F6x5U/5vL74f8AcoFy/oJB4tF+D0Ll530/QFy5/mHHi0X4MaVpZeqJPnSEfYhpjNJ1Re9x+ANJtzejiH6xj9XN0a2+d9P0Dzx9Ep+e/wDDSmGQ8Zseoij721WWEx+VEvzGb/EKVoHPGZh6qoPvA1hpfqwbMHzmkbxdgPaq4H1UpMUPo0z6q5P40xs1PnNI3i7Y+iCB9VLEIkbYQRhzwVQNsnuUbyaJ3o6doXyot8XGzd5GwvvbefYDWGgY9Mv8IvSixuWNx5rAHiwON5+qu1o3QF5ckiG1mIB2WaQcyqtgHpc7g8CDuB41KNHcmkuVe5lgcA5e3Ak2H7FecEMR2gKM8N4znMebPWwk6butrQ1+Lm2huFGBPFHMB2CRAw+2tyow2nbm3jZ5rKLmolLf8tcbZ5tBk4SWOMA4HDJ8akqMGAI4EZHgavLu5xqKKKyClNZNYNa5BTS01LUchzNI6AtLnfPaW0p7ZIY2PsJGRXFueTvRr7/Jih/6U08Y+irhfqqWUtStraWzqQS45LbNvMnvI+5ZInH95Gx+utN+StPkX03z44m+7s1Y1Kalc8p2qTW1J3qrB+S2YcNIRe20YbvET1xYdTp2GVuICDnZPNuMrnc3nHGRg476tfWKfYt3wcM+IlxxBkOySPAFj7K4EJxw4Vz+L43V09pjfs3nFas7yGDUi66pbb+8H+E0w1Fu/SWv0pf4KncbVsK9eG/yfE+M9Gf7et8X4V9/wHd+ltfpS/wUp1Fueue3HskP+lWIXrxd6xP5PifH7Q/t63xfhXzaj3H51AP1Ln/MFdLRfJu80ayNfrhhvVbbBVgcMuTMc4II4dVSWVq39WJ98sXYVlXwfIYD5y5+fXs4XjtbPLlyv2jW8Tq3vI6nJXD8q9uvmLbr96Nq3oOTGwA6ZuZO9p2TP7ILUzpq6Uzyva0urnevKo7baiaNj/oML49NtT/XKWru2dnFCuzDFHGvDEaKgx4KK9hTCqy2p27o/YfG3X/cn9xDWs+tFgCVN/Zgg7JBuIs7Q3YxtcaimsJeSXSZFxGRavJIto42ll2bSBi8qK6l0LMFw2VGOGabWTRCR2s7sWlkWGTDyYOz0SMRoAFjHV0QO/NVkYTLT/8AJLj9BN+7apDZ/Fp6i/YKj+sP8luf0E37tqkFl8WnqL90VbEe1FFFbgpaasVihDWDTGsGpWBDWDTGsGo5RkhrBpqxUcoI1rfNvgj7Wkl+goT/ADfqrkxPWxrjL/zSL+TDn6bkf4K5kctcTjZvqDqpJXqJK5qS16iWvDcRvGSvN5K1jLXm0tYmI9JJK9dAz7N2m/4xJI/E4Eg+qNvea58ktY0bLi6tz2SgfSVk/wAVevhptqYiwwKzRWa72MBVe62aceaWWJJHS1gbmmERIeecEBlyvSIDfBhBjaYNnOQKsRaqfUJxc3luJOISS8Yds3RG/tw0pbxUHqq2MHLNtb263PlNxa209sJIo7XnI1fMkKnaJ2ht9GQjZVcbSne2BUrukk0kGihQx2jgrJcSqVLqdxFvEcM2RnptheBG3XeLS281xtW87Ryy88kkQWRSpijUqUDbYYFD8nG8YJ6kOsNuBtSSNCOs3EU1sB4mZFq0Ye2n/wCSXP6Cb921SGz+LT1F+wVSmuetE97tRWpkFqQ5URHZkuY0Us8jPkbEOyCcZGRxJ2gtaseo2lbBRdRg78SM1lO7SqMZy8ZVedHDogPn8kiq4wX3RUH1D138r2be6KeUMMwypujuVAydkfJkABJXgQCy7shZxWwKxWaKBTS09YIqdgQ1g01YqdgQisU5FYxUriyr3Xd8Xw/7aL97PXKjmrpcpHQuoW/LhZf2b5/zKjkc9cfisP8AS++xh2Emr1E1clZ6cT147pjpmakaatAz0jT0mmNt5qNHyZubcf8AXh/eLXOeetnVxtu+tV7Zc/QjeT/DXo0MP+8fmLbrIFGKziu3MWQKpTSrS6G0sXVSVV2niXgJbWYnajB4ZXJXuKITuO+7a5OsmrkGkYuanU5UkxyIQJI2O7KMQfaCCD1g1WQe+hNNQXsImt5FdPlDgyNxKyKd6MOw1B9d9b4rgNaQSKbYZ8tmBGw6jzoEbgV/LbhjK7yW2eRd8jUrOcXVu69RktztBc7gQHIb6vAVJtXeTOGBle6lNyyEFU2BHAGBypMWSWI3ecxG7OM4qsjDOpeqcMsBub21ika5IaKOaJX5q2X4sbLg7LtkudwPSVT5lTyiiqCqeULQ621yJIvg0u9qdSuBzN9CytzqdhbaV+zajYnexqw9WdJm8s4LhgA8samQDgJRudR3Bgw9lV3y1abjSS2g2htRLJcy9qKRsICP63wh+Z31OtRtHvbaOtopQVlEe3Ip4rJITIyHwLEeyg7tRPX3XNdGIEjUSXkoJijJOyqcOdlI3hM7gOLEYGMErKpHCgsxwqgknsA3k1RHMyaUuVkYlZdIzKFJ4xQkFwoB3ZjhVjjgWUnrNBoxaU03pWRhDLeSlT0hbuLaKMnfsF1ZF4EdFmLYwd/GugmresMWGXy8kb8DSCvjxRp8H3Grs0Vo2K0hS3gQJFGNlFHvJJ4lickk7ySSd5rboKNTXLTNgcXTOACBm8tgI9/Us0YQN9I1LtE8pYbHlNq6g/LgbnlxjzmQhXHgoerCZcjBGQdxB6xUX0pqHZTZaJDbSHft2+EBJOSWiIMbE9ZK547xU7B1tE6Zt7tS1vMkmzjaUHDpnfh4zhkPcwFb2KrDSuqVzb9Mx+UKmdia22o7iMb8kRhtsbsDMbMST5optDa9TQ7pT5VACVZhspcxkE5VhuVyNw2WCMMHJY7q0uI6XKtb/B282PMkeEnsWVNrf7YlHtFQBZKtDT9xDpXRk5tJBKyKJVUdGRZoiJVjdGwUZtnGGA3NVSJKCAQcgjIPaDXN4vDbKUb6z04uK0A9Z268fKN7yilM9ae3WNunLBstLUi5OYOc0gGxuhikkz2OxWNR7Q0nuNRMvVj8ktjiGe6I+OkESHOcxwZBPd8I0o+YK9PDYb5/ITzFZrOKzXUmIxisgVzdLaftbP8AlNxFGxGVQsDI2PyIx0m9gNRi95R1O60tZJOx5jzCEdoXDSZ7iq+NUmIndFVDPrbfXTFI7o7QODHYW5kIzwEjYkZfWynsrwbU3SV2DzkUpDfn14zKR2hFaXA7io8K3kFxNMoOCyg95FQzlA1+TR6mG32ZbwjODvSBSMh5cdfWE4njuG+qdv8AVxBK0ezbMiMI3eCMvtz7WyYYMoDIc4XaC8TsjJzjsXnJ7f28aSm2AgQBxFA3OSxEb9qaPHTIwNyFx27XGsjq8nepc2kbgaT0gWaEuJ05zz7qUEFXI6ohhcDcDhQBs8bsqvNRteHlZLe9dH57AtrlQFEjEbo5QvRDnfssuFbzcA42rDoOdrFEz2dyiee8Eyp6xjYD66qTUfSCNf2HAqzSbB7C1pNg+7d86rsr5w1tsZtEaQMcXREUi3Vi2OiYg+3GuB1KQYyOsL/WFB9H0VytWNPw6RtkuYDubc6Hzo5R50bjqIPvGCNxBrq0BWKzRQYrgax6pW190nUxz4ws8WFkwOAbdiRd56LAgZ3YO+vTSWtlpbuYjKXmU4aOFWmdW44k2ARH88iuVJrpI2eZsHznd5RNHED3/Bc6R7RmtdhXWsOgL/RMnlILbKebd24IAXsnjOdhevDbScMnO6ozZXW1tA7OclhsjC7DEkbIHADeMdwq5m1ivnHRSziPfz1wB9cefqqGaa1MadmuI2tkuAGISCBoIpSTkh1aVwpP5QxvwTnFQ19Hnw27RFw9Z261BJxBBBBKsCMFWBwVYdRByMU23XHs26GGzt1jbrX26wZKbDYyzFUTG3IyxptHC7bHALHqUcSeoAnqq2YNctFaNt47ZLtZuZQRjmAZyzAb2ZowVVick5I3k1XWitS3vYhPLIYlO+BCgfaQ/wA6wJGM9Q7N/XgNNyfTDheIRneOZKHHYG22APfg+FdXhtHkx3vXWUi0pywEjFpZ4z8u5cZB6vgoidr6YqJza4aT0k5iSa4cnAMVkjIFz+U0XTUes+KkOidA2ltvuNF+Ules3nPlu8wyRxRA+yp1o3W+wjVY2U2SgblliEUSDhjnUzCvhtV6pBA9X+TW9k6UohtFc7TZxNMxzvLKh2cntLk9oqc6M5O7KLBmV7pus3DbSH9QoEZ9qk99S1WBAIIIO8EcCO0Vmth5wQrGoRFVUXcqqAoA7ABwqLcpGmTb2ywxsVlu2MW0DhkgUZldSN4OMICN4MinqqW1TXLjeYuY49rZ2bVyrfk885DH+6U+yglXJxoBObS/dBl1xZJgBYbYjAkUDdtyLvz1IQoxl9qd0sUYVQqjCqAqgcAAMAU1BWXKLq8lvm7iXEFw4S6Vejzc7t0LlCPMLPsqcfKZG3HaJlmommze2avIQZ4iYLgjAzKmOngcNtSj46tvFemvaK2i70OcAWs7Z/JZY2ZWHeCAfZXz7aazXlvtLaxsUdttyPSbKrv+aq0H0/Ue1z1Ui0pCEc7E0RLQSgbRRjjII+UjYGVyM4ByCARIa1biYigpCTRF3omXnHMtqw3eUQsWt3UcNtiNjG84WZR14HXUosNeb5Vy3klyuBsnpQse9pFLqfYgqaXFwaiuktB2khZmtog7ec6LzTnxePDH30D/APycVHwlg+evmpkkHsLhK0tI8rUXNSAWt4jFHCti33NsnBysxPGuXc6s2480zr+vkb75auPfasQsrDnZ94I3sh4j1aDf0S01vFGhhEkYVcPDsq2CMkvExG/tKk5JJwK6Sact1GZJea6vh1aDf+tAzXNsdNRxqqXAMLKoBLAmI7IxkSjogetsnurvWVykozHIjqetGDDHiDQbVpcpJvSRHH9Vg32GuhGK5EuibeX422gf14kb7RXpDoC1G5YEQf1Mx/cIoPPTep8F4/OkyRTHG08Wz08DA5xWUht27O44AGcCuM/JpIT0L5AOoNbEn3iYfZUlGr8B/OB6t1dJ92UVsR6uQfl3n/n3/wDvVPLSwyu9giS8mUgPSv0x1hbVgfYTMce6uhY8n9vE4eR5Z9kghH2BHkcMoq5bwJI7q78mrUH5d5/59/8A71eTaAgHVKfWuLh/vSGsY6OnLvINqQGubd3kcfnyRp6zqv2mkn1etG861hf10D/ezSxaLgi+Kt4U9SNF+wVUc99O2xGUmEv6ENOfdEGrWlvZX3RW77/lTERJ9He+e4qPGuzcOFGWIAHWTgfXXEn05Ad0bGZt42YRzm8dRcdFfnMKCW8m91zNlzLsCY5rhRsjZUDnWIVEydlRnAGdwqXJeKeuqw0BI8cZ2wFZ5JJCoO1sh2JAJ6zjGcdeePGpFb3ZoJosgPA1UXL3ohm8nugCYyr2sxHySxDRZ7j8IM9pUddTy3ujW7PGlxE0MyLJFINl0YZVl7xQR/U/lBtbi2jF1cRQXSqqTLM4iDuAAXiLkB1PHcSRnBroX+vujoVJW6Sc8Nm2/wCYOewmPKr4sQO+uJJyZRgk213JGp4JKizhR2K2VYj1ix769ouTdWxz97OwHFYkiiU9xyrMPYRQQPXnXm60kBZwQNHBKwURL8JcXBByEIXcBnBKrnhvbGRVhcn2pS2VkEukRriVjPMNzBGZVURqevCqoJ6ztEbq7ugtWLSxybaBVcjDSMWklYccNK5LEd2cV2KArylhBr1ooOVcWJrm3Gjz2VJ6wVB6qCDXGjT2VzLjRh7KsdrZT1V4vo5DQVZPok9lci71bVjtGJCw4MVGR4HiKuJ9DIa8H0Ap7KCnP/5EyHKTXK+rPMB9ENj6qYm/XzbycePNt99DVtPq4OwV4tqyOwUFXLpHSa8L2Q+MNsf8qvZdP6UH9IX2wxfgtWOdV+6l/wCF+6grw6waUP8ASF9kMX+lebaT0m39McerDbfjEasgar91MurHdQVoHv2869nPzYV+7GKDoyaQ5ee6b/8ARMB9FWA+qrQXVodgr2TV0DsoKvh1bTaDGJWcfKZQzfSbJrtW+jCOqp6mglHZWwmiUFBDLfRx7K6dvYHsqTpYIOqvZYFHVQcW3sj2V0oLXHGtsCs0GFGKzRRQFFFFAUUUUBRRRQFFFFAUUUUBRRRQFFFFAUUUUBRRRQFFFFAUUUUBRRRQFFFFAUUUUH//2Q==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un clipart image quotes at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6" descr="Image result for vegetables clipart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data:image/jpeg;base64,/9j/4AAQSkZJRgABAQAAAQABAAD/2wCEAAkGBxQSEhUUExQVFBQXFBQWFhcVFhYYHBUeFBYXFhcWGBgYHCggGBolHBYUJDEhJSkrLi4uFx8zODMsNygtLisBCgoKDg0OGxAQGywlICQsLCwsLCwsLCw0LCwsLCwsLCwsLC40LywsLCwsLCwsLCwsLCwsLCwsLCwsLCwsLCwsLP/AABEIAPEA0QMBEQACEQEDEQH/xAAbAAABBQEBAAAAAAAAAAAAAAAAAQIDBAUGB//EAEcQAAIBAgMEBwQHBAkDBQEAAAECAAMRBBIhBTFBYQYTIlFxgZEyUpKhM0JTYoKxwSNyotEHFUNjc7LS4fAUk8J0pLPD0yT/xAAbAQEAAwEBAQEAAAAAAAAAAAAAAQIDBAUGB//EADsRAAIBAgIGCAUCBgIDAQAAAAABAgMRBCEFEjFBUZETMmFxgaGx0QYiweHwQlIUFSMzYvGSolNy0iT/2gAMAwEAAhEDEQA/APcYAQAgCZtbQBYAQAgBACAEA89290yxGGqPTIQDragp1GXNdVIutgyhSuZRre4I36zgWLlZ5bJSXJ+1j08HgFiG/mtsy7/uQYPp5Wv2npEf4TA+oq2t5Sqxz3o7p6CaXyyNrB9NwR2qYP8AhOCT+F8tvUzaOMpvacNXRNeGzP8APzebOF6SYd7DrMjHQCoClz3Atox8CZ0RqRlsZw1KFSn1os1VYHcb+EuZCwCrjto0qIvVqIg+8QCeQG8nkJDdtpMYuTssxdn4rrUD5WQNqocWYjgxXet99jrYi9jcCSCzACAJm1txgCwAgBACAEAIAQAgDWaAJTgD4AQAgBACAEA8s6aICKlxmZcSCN+6p/1N93KmnoJ5GSdaP+afOKPd0Q2q8XsvFrkzkwAdBoeGt78vGYWufVPWjteRWZiNxI9P5SV3Gihff6D6W16qm2ckW4/r/wA4TTVyuUeHpuWq0T09ssuuVL94AB9RrNIuS2NmE9F4eebiuROnSCsxVBmZmNlQNUYse5VBN/ACaJ1G7Jswq6MwVGOvUSS4s7ron0OqXFbGBV4rQUC1+DVSujH7ouO8ncOqnRs9aWbPm8bj6ck6WGjaO9737Lzfkd7NzyQgDWaAIkAfACAEAIAQAgBAGsYA1ReASCAEAIAQAgGXtLE4ik2ZKaVaVhcAurqdbnQNnHIC/jvhEMZQ22GF2p1FHB1tURvA0yWHH2lG6TqshTTOL2upxOLenQ/ajRyadiNVWxLXyjV33kbzvtPMVKTr1Et7i/8Arb6Hr4PEQowU5bbNLxdxr9A6pJYga7gri/ncAD1kvBSbvc71p+ySUShiuhGIJJ6qp8VE/wD2XlXhai4G9PT1JKzTIU6AYkmwpMObNSA87OT8pZYapvsaP4hox2RZr4D+jBif21YKO6kMzHmGcAL4ZTN44VLrM4q3xFWllTil35/nmdrsPo5h8IP2NMBiLM57Tt4sdbchYcp0Rio7DxK+Jq15a1WTb/N2xGtLGAQBrmANCwCQQAgBACAEAIAQBDAI1WASgQAgBAMPpJVqUzTqo1lU5SpJCkuyhc/I6qDrlLA2M4MfVrUYxq01eMX8y3tcV3bTWlGMrxe3camBxi1UDruOhB3qRvU8xOulVhVgpwd09hnKLi7MsTQgIBnY3AG5elYOdWU6LU8bey33gPG4taylYrKKZSVFqdoqVcdkn2aibiULKbjhuJB0OoNzpkzG7iy0mIqJ/eL3GysPA+y3DQ246yrhwLqrxLuFxa1N2hG9Toy+I/XceBMztY0TuTwSEAIAQBGgEaCASAQBYAQAgBACAEAIAQAgBACAEArbSwvW0qlMgHOjLqARqCBcHfAOWw7PhStVbtScKSp32YdlGJ3OL2Vjv9k65TPJqUpYCbq01/SfWj+1/uS4cVu27Nm0JqstWXWWx8ezvOtw2IWoodDdSLg/oQdQQdCDqCJ6kZKSTTumZNWyZLLEBAOZ2lTYY3NT3mmmZftAOt7I+8MtwfEaXJnH0s4Y1Rv8rg8u1NZ8mWlBSpX3p/Qv06gIDA3BFwZ6pwvIKiBrX0I3EGxF9NCN36yGr7S0ZWJaWMZNKl3Xg6jX8aj81Ft+izJxsbRmntNCm4YAqQQRcEG4PMHjKGg6AEAIAQAgBACAEAIAQAgBACAEAIAQAgBAMjC0ew6MAQHqqQRcFWclRY7xkZRNI7DGW0y26zBMXS70Dq6X1X71z3W9o8Pa3Zx5zoSwjcqSvTe2K2x7Y9nGP/HgdMaiq5S63Hj3+/M6TB4pKqh0N1PlbvBB1B5GdcJxnFSi7plWmnZk8sQYW1Ozi8O3vdn0Dr+dUTzsQ7Yyj2qa8k/obQV6cvAnr0urqfcqEkfdfUsPBgC3iG7xPVhLccdSO8a022mGwb1fEX8t48DxH3Tp+Uq0XUhaeZDdCBc/ge/vD6jE8Rv433TNxuaKTRoYXFh7ixVxvU7/ABHBl5j5G4lGrGqdyzIJCAEAIAQAgBACAEAIAQAgBACAEAIAQDNoG9SuO6qLedGkfzJl4mc1mIdDbhvBv38PX8xLplGjIrYCph2NXC7vr0uDAcF/Qbxw07B4KuGnTk6lDfm47n2rhLt2PfxOiFZSWrU8Hw7+KNjY+2qeIHZOVx7SHeLaG3vAHS/A6GxuJejXhVXy7VtT2rvX5fcWnBx2/wCzP6TfTYU3/tB/81C/yv6zkxqtWoT/AMrc4s1o5xmuz0Zt43D9YhXcTYqfdZTdW8iAfKeic20zqFTOgbcdQw35WUlXW/JgR5ToizmlEAJcoOva99x3j9f5/wDL5tF4sc9C9gSdNVYHtIeR/wCXGhvxq0aJk+HxZBCVLAnRWHsvy+63LjwvqBm1Y0Url2QWCAEAIAQAgBACAEAIAQAgBACAEAIBnKLV6g70pN6mov8A4CWiUkOxCXtw3j1/W4WWKiJqNdDx/WWKGZtTYwqHrEPV1QQQ4vqQLDNbXdpca8NRoeXEYSNV68XqzWyS9HxXYzelXcMnmuH5sZgbZ2vUsi10OemS2YD2wLG9hv1VdV07wm6eVi51L04VlZqcXf8AS1nse59jO6hGD1pU3dary3r84o9Ap1AwBUggi4INweYI3z2TiM1hlrOvBwKi+VlcDzyHxczSDMpoHWapmLQCCB1E27Pp4d3l+olGaImqUwwIYXB0IlSyI6Nc0yFqElSbLUPedyPz7m47jrbNRo0TNCQWCAEAIAQAgBACAEAIAQAgBACAEAo3/bP39XS/zVv95ZFZElUaf84ayStiMbyO8X8eB/T1klbDiJJBlbXwK1Fsy5rajeCCO4jVTzEtKEakXGaunuZnrShLWi7Mo7Dwr0MSqiqTRfP2SPrEFlBA7IOj9sAE5QDe95xwwX8O/kk9X9rzs+x7bdh1LF9NlJLW48fA6Dai2NNxwcK3NanZt8fVn8M2jtIkroHE2RiyJ7jcL8u/w5yWVsNaoCuYfVNzwtbRgR32vpKtlki2shlkOdAQQQCCLEHcQd4IlSxBh6ppEI5JQkBHOpBJsKbnv3ZWO/cdbFqtF0zQkEhACAEAIAQAgBACAEAbnEAdACAEAz6ZvXq8koqfEGq35OJKIZaIlipEy6g+N/MfzAgiw4iTcggrrpLxZnNGTi6OYEDRhYqe5lIZCeQYAzWWasYRbjK5q4luvwrFRZmpEqDvVstwDzDW8xOPYd+1D1YMARuIBHgdRNUYiWliBlTCqxuQb6XsSM1twYA9ocjKslFgCQSh4kFkJVpBlKsAVIIIOoIO8GQWIcLWKN1bkn7Njc5gN6sffHzGvBrVJRegkIAQAgBACAEAIA0wAgCAwB8AIBn4BRmrMPrVj/AiUj/EjSUVZcMkCWggaRJFiKtJRSSM2sNZvHM5p5FnYTW6ynwDZ18KlyfPOKh8xMKqtI6aErwF2YlqNNfdRV+EZT+ULYS9pPLFBwEgskPAlSyQ4CCQkEjMRQDrY8iCN6kahhfiDIA3BVybq1s677bmB3OORsdOBBGtrmCxbgBACAEAIAQAgDTAEMAcBAFgCMbC50EAobGX9ih98Gob99ZjUPzcySC9aAJaCCNzJII8t5IZSxSzeDOSoiDBvlrode0Hp/LrAT4dWw/HK1llcvh3m0W9nOSjX+1xA+GtUA+QEzWw2ltLEkqPEgsh4kFhwEgkCJBIkEFfF0SbOn0i3I+8D7SHkbDwIU62gIsYauKihl3G/iCDYqe4gggjgQZBYlgBACAEAIAQAgCAQBYAQCjtk/sWW185Wlpw61hTLeQYnygFsSSoogkQHSAMdZJAhkkMpYsTaBzVDMxb5VL+4VfxFNgxHmAR5y81eLM6btJF7Yy2pv8A+oxR/wDc1Zzx2HZLaXZJQeJDLIesgsPEqShTBI20kgIBUdurfN9RyA/3W3K/gdFO/wCqdADIaJTL8gkIAQAgBACAEAIAQAgGfijmr019wNVPiR1aX5HNVPinKSiGXJJAlR7AnuBPpAFXQAQBCYAwySrKmKmsDCoUWW+h3HQ+c2Ocl6OknC0i1szJna24moS5I77lifOcqVjtbL8sVHiVLIeDILJjgZBYUtAMTH9LMJSvmrqxGmWneob93YvbztNadCpPqxZhUxNKn15JfnA5/F/0lUx9FQdj/eMqDxGXOfW0646Nqva0jinpahHqpv8AO32BeltWsmi0gGBBBVm36Ee0L+kPA6rs2IaR6SN4x8zpOim0zVpZXN6tOwY+8D7L+diDzUzirUujlY9ChV6SNzbmRsEAIAQAgBACAEAIBm7PbO1SroQ7ZUI9yndRc8buarAjSzjxlkirLhMkgrjEB7BTroWHu2OobuNxa3j3QCxeAITBFxpMkhlXEmawMZ7DOxFUIrMdyqWP4Rf9Jqc62l/Z9Dq6NOn7lNE+FQP0nMjsZODLEDgZUlGftTpBh8NpUqDN7i9p/hGoHM2EvTpTqO0FcpVr06SvN2ON2n/SFVbShTWmPeftseYA7Kn4p6FLRl86j8F7nk1tM7qUfF+33OU2htGrX+mqPU5M1wOYX2R5CehTw1Kn1YnmVcZWq9aT7thTm5zDC4HEeszqVqdPryS72kb0cNWrO1KEpdyb9DS2LjsrZbMQfut/KediNI4P/wAiv2Z+h7OE0HpJO/QySfGy9bHVbL2iaFVKmR8oNn0HsNbNxvpo1rfVtxnm18bhqkbKWfcz1sPo3GUpXcMt+a9z0tWBFxqDuM5zYWAEAIAQAgBACAU9q1ylM5TZ3IRDa9mfQNbiF1Y8lMAdRpBFVVFlUBQO4KLAekuZikySLiCLAW8AS8C4hMkrcq4kzWBlUMvHJmXJ77Kh5hmAcfDm9JafVM6avJG07TJI6GZ21ttUcML1W1PsourN4Du5mw5zSFOVR2grmVWtClHWm7I4XbPS6vXutMmimuintMPvPvB5LbfvM9Ojo+Mc6mfZu+54eI0tOfy0slx3/Y5o6fmf5megkoqyyR5TlKbu82QNXHC7eG71Ok87EaWwtHLWu+Cz+3mfQYH4X0li7NU9WPGXy+XW8ht2PcPDX8/5Txq/xDUeVKKXfn+eZ9bhPgSjGzxNVt8I5Lm7vyQoojjc+J/Td8p5FbSOKq9ab8MvQ+kw2gNHYb+3Rjfi/mfnfyJAgG4W8JxN3d2evFKKsshab5TeA1dWOu2diM6A8ZpF3PFrQ1JHa9Ecdmpmkfap2tzQ+z6WK27lHfPVw9TXh3HzWMo9HUy2PM35ucgQAgBACAEAIBzO1tuU0xQVg5WkupSxAeoPrC+a60zpa/0p7ptTozktZIwqVoReq2XsFtqhWOWnVRm9y9m+BrN8olCUesrERqRn1Wn3FwmRYBeLEheLAS8mxAhMkFXEmaRMZso0xmr0xwRXqX7jbq1v4q9X4ZFTgKS2sw+kPTC10wxBPGrvA/wwdH/eOm72p14bByqfNLJepwYzScKV4wzl5Lv9uZxFapcs7sSTqzMbk8Lljv4CevGMKUcskj5+U6uIqZ3lJ5L2S+iKNbGcEHmd3kOPynj4vTdOn8tFaz47vv8AmZ9pon4HxWItPFvo48Nsn4bF43fYV27XtEk8/wBBuBnzmIxtfEdeXhu5H6Lo/QmB0ev6FNX/AHPOXN/SyHpOJnqMmWUKMeshlRxMggZLEmpsPGZWy8DJWTOTFUtaOsdbszG9TVSp9UHK/wC62hJ5DRvwzrw89WfefPY2j0lJ22rP3PQ56Z4AQAgBACAEAo7X2ktCmznUiwVfeZtFX19ACeErKSirsvTg5yUVtZ5rikZQzGoSzEsxYAgljdiALEak8ZhT0rVpK1k0ejPQNCs8m0+O05GuSScwzcx/I/7z2KGn8PNWqRcfNe/keHivgvG0vnoSU/8Aq/PLzNbZXSnEUbBKxIH1Kt2Ho3aA8CJ2wp4TEq9KS8H9Dxq0tIYF6uIg1/7L0lv5s67Z3T5DYV6RQ+8hzDxKnUDwzTCpo+pHq5+RtS0rRl18vP8AOR0+z9q0a4vSqK/IGzDxU9oeYnFKEou0lY9CFSM1eLuuwtkyC1xGMkhsqV2mkTGbOG6QbQZjVUEdWWCWF+0KVwwbkKhqC248e6d2Ew6nLXl4HkaSxcqcVShlfazlcViwtwNW7u7xM3xmkKWGVnnLh78C2hPhzF6UleC1ae+b2eH7n3eLRnVHLG7G/d3DwE+TxWOrYl/O8uC2H69onQOD0ZH+jG8t8nm37LsVhJxHtBIBIGlWUsSBpQq0WsPhqj2yU6j33ZEdgfNRNI0aktkXyOOrjsNT69SK8V6bTRpdGsW27Dt5tTX5M4PymqwVZ7vQ4ZadwMf137k/YtL0LxZ+rTX96pr/AAqZqtH1eKOV/EuFTyjLy9yah0GxYIOagPxv/wDnLfy6fFFJfE2HatqS8jeXYeIC2Ko37r3v8QWP4Got6OD+bUW+q/I63o7WY0VWoCtSn+zYEgnsgZSSCQSUKnfxM7UmlntPJm4uT1Nm405JUIAQAgDWaAcF0g2kKtUEm1JNKea4Dk76oJ0YHcD3XP1pxYvWeVsj1dHKmrybWs+05bbWNv2QdJ5kndn02FpfqMUyDvIqig79fGXTad0S4qS1ZK67SC5X2SRyOo9Du8rT1cPpXFUsta67c/Pb5nhYz4U0Zis+j1Hxhl5dXyJqeNIIJGo1BXeOY4jyM9ilpylUWrXhbzXufIY34FxlF6+DqKXY/ll7PmjpNkdL66WAqdao3rU7R+L27+JI5TtWHw2IWtRlyz8j5yriMdgZ9Hi6bXercnsfmdZgemFJ7LVBotbX66jlmAuPMACclTCVIZ7VxR2UsfRqZXs+D99hd2hjgtJqoKsMt1NwQxOii472IHnM0bSzZ5ttusQAASAABc6M3ex925179eExxGlXCPRUPGXt7ntaH+FI4mr/ABOO2bVD/wCvZePAwQJ4rbbuz9IhCMIqEEklsSyS7kLKssS4PDPVbJSRqjdyAm3jb2RzMmFOU8oowxGLoYZXrTUe/wBtp0mA6BYp7GoadEcznYfhXs/xTqhgZvrOx4GI+KMPHKlBy78l9X5I6PBf0fYdfpHqVeV+rH8Ha/inRHA01tzPFrfEmMqdW0e5X9bm9hNg4al7FCkD3lQzfE1z850RowjsSPJq4uvV/uTb72zRLS5zjQYSDAmWKiZosLkqNKtF4sKL5ay7rVFKfiS7rb8Jq+gmU0bU3uNSZmoQAgDWMAyse/WE0huteqeR1FPxa9z3L+8DLxjcpOViddJoYmbjtjYeqbvQpk+9lAb4hY/OVdKE+srmtPFVqP8Abm13NnP43oNQb6N6lM8BfOvo3a/inPPR9J7Mj06HxDi6eUrS719VYwcd0GxK/RtTqi3A5G+FtP4pyz0dNdV3PZofE1CX92Dj3Z+z8jl9oYGrRP7am9Pm6kA+DeyfIznlRnDrI9/DY/DYj+1NN8L2fJ5laUOwfQUFl8dOWh1HMTWDcXeLszDE0oVabhUimuDV0aGydo9WCGN+Pav6Zhr63nrUNLVY5VPmXmfHaT+C8NUbnhPkb3bVy2rwduw18AiuWqHMtMEMU3B3sMpZb2JA1udRdTLaRxtKrTiqe3fx7jx9D6FxOFxU1Xs7dVXuu9cDD2vis7k8J4qW8/R8NS1IJFrY/RnEYmzKmSmf7SpoCO9R7TeIFuc6qeFnPPYjy8b8QYTDfLF68uC2c9nK52WyugtCnY1Sa7c+ynwA6/iJndTwcI7cz5bF/EWMr5Reov8AHbz28rHU4ekqKFRVRRuVQAB4AaToslsPEcnJ3e0kvAuLeSBC0gILGRYm4SSLiXkkXEYSSLjFBXc2nc2o9d48TfwlWi0WOxNbs3t2ktUA97IQWCnjcXF/vazKWaNouzN2YnQEAQwDLxW0R7FJleqbgAENktvaoAdALjTeToJKVyJSSIkApLlvdtSSxF2JN2djuAvcnhwHATbYjn2u5N1ml/8AaWSKtkJaXsZ3ELQBbyCQYXFiLg7wdbwDA2l0Owla56vqmP1qRy+eX2CfKYTw1Oe1Hp4bTOMw+UJtrg8155rwscrtLoDWS5outUcAew/+knncTlngZLqs+hw3xVTatiIW7Y5rk8/NnO4qg1NwtVHSpf2SutTX6vAkmwuNNZzSpyi7SVj26WOoVKTlSmpRS8V4be46RMDWqKKNJc776hGiqWtcsx3AaW4kDQGRGnKtL5dh5LxdHC3qVnm87Laze2L0No0LPV/bVd9yOwp+6vHxa57rbp6lHCwhm82fOaR05iMV8qerDgvq9/p2HSXnUeJcL8YJIkxYb6MNUNv7NSQeWf2AfFhM3OKNFTk9xMmFxDjREpX+0bOw8Up9k+TzN1eCNlQe9kh2LUOrYmoOVNKSg/GrsPWUdSRoqUR42DSJuTVbvvXrWP4Q4X5SusyyhFbiYbCw32FI+KKfmRIuybIeux8ON1CiLbrU0/lBNh52ZRP9jS+Bf5QBj7Gw530KX/bX87SbsiyGHYlHgGXklWqg8grACNZ8SNSPAxdqVcKoypXq5uC0SKhJtuzVFYZtdxMwqYynB6rlnwWb5LM1jhpSV0suOxczZ2DUc0VDo65VVVNS2dwFHaZQBla97jlNIScldq3eVkrO17mlLEFfH4brab08zJnUrmXQrcWuOchq6sSnZ3OVHQooOy9Nz9+mF3AAAFSQoAAFgJ49TRGd6dRx/ON0zujjVa04J/niNbo/iF1ABtYjq6rC5A00bKpPjM1g9I03/TrX7236ph1cJPrQt3fiEZsWu9at+dNag8+qH6y6xOlqW2MZL84Nehm8Ngp7JNDTtpl0ZUDcQxakfhYEzVacqwX9ahJd33S9TJ6Li/7dRMlXaoa2ZGsNezlYG24nW+/gBw8ptT+IMFLrNx717XMp6MxEdiv4kg2oh1LZO7OGULzYsAM3K87qekcLU6tSPNehzSw1aO2L5GhSrKwupDDvUgj1E7VZnO7raOvAuMdpZIq2ZeMwBxTqhsKVNg7m1yzixRVvoLA5ieBKW42xrLX+XmdGGm6T6Rbd3Z2mvSopTXIihVHAfMk7yeZ1MmEEskVqVHJ3k7sytr7fw+G+lqAN7g7TH8I1tzOktOpGHWZfDYOvip6tGLb/ADfsRd2TSqYimtSxoI2qhgDUKnc1r5UJFiL5tCLgbpk699iLPC6smpO9uGzmalLY9IasvWG971O3YjioOifhAmbk3tNYwjHYjQlSwQAgBACAIzAC5Nh3mAZWK6R4dBo/WHXSn2t28Zh2R5kTmqYyhTdpSV+G18lmbQw9WeyLMw9JKtXTD0dDudu0PkQv8Z8JwT0sm9WlHP8AydvLN+hssLGPXl4LP7EA2ZiMRUVa9bsWZqiLqMo0UbggJPep0VrHiGHVTFNurN2W6Pyru4vmJVIU+pHxef2R0mA2XSo/RoAbWzHViO4sdbct09OlQp0lanFL88zmnUlN3k7lyalAgBACAEAIAhF98ApV9j0H9qjTv3hQD8Q1mc6UJq04p96uWjOUeq2itU6OUT7OdD3rUY/JyR8px1NFYSe2mvC69DZYqsv1FPEdFgdVqAkfaU1Y+RXLac38lpwzoznDuf4/Mu8W5deKfgVqmxsSnstf92oSfhqgr84WH0nS/t11Jf5L65vzKP8AhZ9aFu78RWxD4lGRCmrnKudLi9iSS9NsqgKGOo1tYakTswuL0j0ijWpxt+5O1vDNvyOethsOo60JPusWq2PpUB1a3qOu9VsWudSz7gCb3tvNzYGdmIxuHw1umklf83GNPD1KvUWRDTxa1SM9ULe9qYYoTYX1LWc7idAotvBm9HEUayvCafczGdOcH80Wu9Ghs7A066DsocOGNhlFqhRrHS2ihgebEd3tVlUjJfLsN6cJRd3kzoZmahACAVK206KEhqtMEbwXW/pe8pOpGGcml3lowlLYrmfW6U0BfLncj3UI9C+UH1nJU0lhYbZ8rv0OiOCry2R55GdiOl53LTCk7s7XPwrvPg04p6ahb5IN9+XudC0dJdeSX54FR9pYyra2ZRxsopDzz3qAeE8utp6p+6K7lrP6r0Lqhho8ZeXsRnZDub1al/VyPBqlwByyzyK+mJ1Mm2+95cl7miko9SKXmy5R2bTW3ZzEcX7R8RfQeVp508ZVlvsuzIiTcus7mvh00nvaPpatO72nNN5lnZK3U1PfPZ/dXRdeIOrD9+fYYSl0dJJ7XmcU3dl+dJUIAQDG2pt8UKmRkYjIrAgi7XJFlBsDa2uvEaaznr4iNHOSfgjejQlVyi14kVDpbQb2hUp/vLf/ACFpnDSGHl+o1lgMRH9PoWh0gw5+u3/bqfnlmyxFJ7JLmYvD1Vti+Q8bdw/2qjxuPzEv0sOK5lOinwfIX+vMN9vS+Nf5x0kOK5jo58HyGnb2G+3pfGv84148VzI1JcHyAbew329L4xHSR4oakuDHDbeH+1U+FzHSQ4rmT0c+D5AdtUfePlTqH8lkdNT/AHLmT0U/2vkYxqJUrtVrVjltkp00SouVeJZ7XuxAJy5dyjXLcx/E0l+pD+GqS/Sy1Xx+EsB1SuBuHVDTwzAATKeJw7VpNPzNI4astiZiYw4SoCOqrUu0pB6xLdlgwsmd1tcDTLPOqvRz3JPPNKzzy3WOqNDFv75ljBbfFCmKdNAQCxzM5YksxYkgIBqWOgIEmGksPRgqdNOy2Fno6tN60mhmJ6W1NwNNe/s6/Nzb0lJaYm+pAutGxXXmVTtfEVRYNVI33UFfRkVQfWcVXTFbfKMeX+y6wuFjtd+f0IDgq1QWZSf8Wpmv82PrPOraU/dVb7r/AGRop0I9WHkiajsciwLovcqrf0JIv8M8+WOhtjFvtb/PUl4qW5JFunsamPazv4sR5EJYEeInPLH1X1bLuX1dzKVSctr+heoYdE9hVW+/KAL+k5alac+s2+9mdt5LMiAMEgi3M2oQ15qIbsixiAbKi6M5CA9wIJZvEKGI52n3GBoa0lHctpx1JWRsooAAGgAsPKfSHKLACAEAq7TwYrU2QgHcVuAQGU5lNj3ECVlHWTQOcrbKougYUglxchRkI7wcttRunx+OVSF7PNeJ6dGrJbG+Zk1NjUxuzr4Ox/zXnjwx9Xfbl7WPQjUnxYz+qxwq1R4FP9E2WPqLcvP3L9JPj5IcNnH7ar6p/pj+Yz4Lm/cjXl2cgGz3+2bzH8jJ/mMuHmR0kuzkL/0D/bN6f7yP5lL9vmOklwXIUbNY76z+QA/O8j+ZSeyPmyOkl2chf6r/AL2r6p/omb0lU4Lz9x0svxC/1Uvv1D5r/plHpCpwXn7kdLPj6DhshPef1H6CVePqcFy+5HS1P3ehJT2VSHBj4u5/8rSjxtZ71yXsVc58XzJRs2l9mh8VB/OZvF1v3PmZvPaWaVMLooA8AB+UxlOUtrbK2SJZXZsAokJkMpVtlIzMxGr2LXSm17AAC7oTaw3X757eC0/icHSVGnGLS4p7+5o5KuEhVlrNvwZGmBq0zenUBX7NwbHlmBOTyW3IzPEaQw2LX9Wioy/dDLnF5Pmn2inRnTeU21wefn/s00NxqLctP0njzik8nc6B8oBDAJsMvGexoqjeWuzOoyzs5M9RqnBAaab99wah7iLhF5FGn3Wj6WrDWe/0OKo7s056BmEAIAQAgGLVp5ajpwP7Rfxe0B4Nc/jE8PSdH5tbj6nTRluMvFJYz4irHUqNHqU3dFeDYBBAsqBZVkCLUBJAIuLXHdcXF/IxKMopPjsIumSQ/m7yBZmBwkECiCBwkFSDFV2UiygrxYltOVlRvU2E9TR2CoYm8alZU3uusn43SX1OavVnTzjG/cQ0drUycrEI3C5BU+DDd+Kx5TTF6CxVCPSRtOH7oO/PevTtKUsZTm9V3T4PI0Z4p1ClgASdANSTwtxkxzyKsyMUtCo5YVKBcgBS9ny2vbIQ6lfIz6PBYrEYCi41cNrRbveUWvNo46tONWXyzs+xhfE0dcgrppdVft+Kip+RduVpjXqaMxivCLoz/wCUH3714K3YIRr03m9Zcn9zXoVw6hlNweRBHIg6qRxB1E8KpTlTlqy/Pc6k0ySVjFt2RJNVq5FAFusbRFJ9onlvIG824Az7LRuEdoxRyVJGvhqIRQoubC1zvPeTzO+fWpJKyOQlkgIAQAgFTaWKakodaZqKD2wvtBbHtKv1yDa66aXtcgAgUMbiqdWmK9FhUNK5IXVirAF0y7wbZWAO8qvfMMVR6Wm479xaErO5iYra9A657fvKw+drT4vH6OrOWtCN+49mjCp+1lEVFrjPTJZF9hqZBz1CciqlyFbUkG5y3NidDb1NC6Fcqc6mJjZNWSe3jfs7Dgx2McZxp038yefsyajiNQG7LG9t4zW35b63Gt1OoINxxnjaR0VWwcrvOD2SX14P8R2YbFwrK2xraiwJ5R1CiVIIMNQD53U2brCFbgQgVGVhxGZXHK1xz+80doiGK0XCFVWbvJPervLwa3bzwMTjXSxTcexNEmHxAbTc1gbXvcHcyncynvHyOk+Qx+ja+Cnq1Vlua2Pu9tp61DEQrRvF+HAnnnm4okEFbEoXqJTzELlqO2U2LZCgVbjULdwTb3bHQkH6b4ZwFPEVZzqq6ilZPZd/6PO0jWlTglHeTNg8NTBY06KDeWKovmT4z754alq2cVbuR4KrTbybv3jclP2l69B7wStl8RnUoPG086vojR9brU4ru+X0sdUMRiYcfHMY4zrYiniE19nLccNxJUm3G48J4Vf4XqUZdLgqjTXF2f8AyX1XidMdIxl8taP53Dtmqq5lRyyi1ke+an93XtZeIvu77WA+W0jTrQn/APop6s9+VlLtyyvxayffe/o0ZRkvkd0LjtalENbIXa4O4sEZkB7xox8QJ63wpCnLGPX2qN499152OXSMpKll4mg7Aix1B3g6g+U/R7Hg6yKww4X6M5Pu2umnAL9X8NvOeLpD4fwmMu2tWXGOXNbH69p10cdOnle6MbbG3MRRv/8AzArb6QOWW/MBQV87b58zP4VnT60m12I97A1cPiXaVRQfB++SMrBbXxNc9qplXupjJ8/a+c0oaOw9KV4xu+3P7eR7dXA0KS3t9r9jr+iGAzO1dhuuiE65judr7zb2R3dsT6LC07R1j5/HVI63RwWS9TrJ1nAEApVNoA1epp2ZxZqnEU1PvW3M2uUb953AwC7ACAEAwtp9HUqMXp2pve+q5lud7AAgox11UjeSQZeM2snmjKdJSzTs+KMGt0MbT9jh6gBFusq1SBzytTYS6lRTvqK5RrFW1eldu9+50GytjFHD1WV2W+RVFlp6WvrqzWJGbQWO4akxUqueW4tSoKGe18RNu7D60FkClj7aN7NS24/dfd2uVjwIiFSy1ZK6e4irR1/mi7PicNidlkOVTEYihU1PV1HZ+OpC1DcrzVsvdM5aGwFfOMEu5IUtMYrC/LVgpLtv6przEwuy8QD+0xlRl7kQITyLEsQPCx5ykPhvBJ3lBPyGJ+IZVI2p01B8byfq7eRt7Lo9eRRoi1JRld19lFGhRSN9Q2IsPZ3ngG9KtOFOOrH/AEcOGpTqy157PU1ttbA+tRW4vfq1OUqTvekbjKd913HXmG4mqVWDpVo60XxO6pTmpdJSdpepyONxGMF+panUAsCtRClRdBo2oGbjYhd+6ePV+EsLL5qLduF/rb1OzCaapRepjIyT4xt5p+qfgZY6R40GzUbWNvoKnoGBI8908+XwzCLs4z5r2PoYVdF1I60K/NpeqTNrZGNrVD1lUBQFKp2WUnMQSxVtR7IGo11O6fR6H0XHCqTSavbb2HymnMXh3OMKEta219vYdL0bwwq1GqsLikQlMHcGK5ncDvysgB4XfvM7cU/m1TmwMbw13vOmdwBckADeTpacp3FXE4GlWAJAbTR1NmF+511t5yVJrNFZRUlZnP7V2DUG69ZRuIOSqumpDKRfjqpU8LGbSlSrR1K8VJdqv5HJLD1Kb16MrP8APzM4ttgXqpUSs/YqIzCqGZxlYMVuSCpI0swvrK0tGUoTVSi7JbrL7HTU09N4eeHr0Y3atrJar73ufhY6brmJCoLszBVHNja55DUnkDPRqWhFyPEo3qTUEbqdH7b69Qm3dTy37wMma3ix8eM8/p5nrfwtO33KuI2TWTdlqfu9k/Cxtb8U3hiYvrI5qmDks4O5z+IwqXOjUahJ3DISeJyMLMedjEsLh6zvZfUQx+MwytdpLc81+dxsYLbVSkqoFpsigBR2kIA3XPaufISXgeDKrSd+tEsYjpWVW5poo72qkD/JK/wbW1outIxeUYtsZQrYvFWAJo07m7hDTuO5QxLse5hlXjc7jjJU47Hd+R0QlWqZtaq5v7G/szZ1PDpkprYXJJ3lid7MfrMe+YnSi3ACAMqVAtrkC5AF+87hAFO+AZuI2wi1Ml7qpy1GuLU2Niqt5b/dupOhvJUW1cq5JOxpKdL3vzkFivgdoJWzGmc6qxQuLFSy6Mqkb8p0PO43g2AkxOFSoMtRFcdzqGHoYBSHR7C3v/09LwKAj0OktrS4lFTgndJcjRpoFAAAAGgAFgOQEqXM3E7ZVKwpm2Tcz3HZYjMqnuGXUnhnTgbiyi2rlXNJ2JNpbLpVtWXt8HU5WHmN45G45RCcoO8WROnCatJXMWt0eqr9GyVBa37S6HTiSoIa/cFUflOmOLf6kcU9Hx/S+ZWOxMSdAlMHvaobfwqSfDTxE1eMjbJGC0bNv5pI6bY2z+opCnmzm5ZmItmZiSSBc2GtgLmwAFzOGUnJ3Z6kIKEVFbEY+K2W+Mrs1Q5KFI5KQyqxZh9JUCuCq9rshiCeycuUEl4TsTKOttHNsKrRObDVBe92Dqq5/wB7IArbu4HX2hxvrp9ZcjPo5Rzg/B7PsWKG37EJXoYik5H1aNSqhI32ekrAfit5yjRqm3tRaxWzqWIAcqQ1tHsyON+hzAG33WFuUmE5Qd4spUpQqK0lcp4Do71dVahqlwmYqMoBuVK3Yg69lm0AG+a1MROaszGjhKdKWtG5tmYHUIYAlWgrizqGHEMAR6GAUG6P4Ym/UoPAZR6DSW15cXzM3Spv9K5Imw2yKFMgpRpqw+sEXN8VryG29peMVHYrF2QSEAIAQCPEUFqKUdQysLMrC4IPAiAYtbo6f7OvWA916lZlA4ABai6eN5KfYVce0fhejVIW6z9pa+VbKqUyd7IqjRvvElhc2Iuby5tkKnFENTofQIsS+W+q9ix149m58b3531k9I+zkivQx7ebNzC4daaBEAVVFgBw/n4yhqlYlgCMLi35QDGxOz8WbhMWFXheipYd92BAPko8YRDHYHo+iKRUPWsRa+qhbkklNSykk3LFixO86C1tZldRZ33kQ6OZSMmJxFNdOwrJlsOABQhR4WhyvuEYW3v8APM2cPRCKFF7DvJYnmWYkk8zKlySAEAIAQAgBACAEAQC0AWAEAIAQAgBACAEAIAQAgBACAEAIAQAgBACAEAIAQAgBACAEAIAQAgBACAEAIAQD/9k=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6" descr="data:image/png;base64,iVBORw0KGgoAAAANSUhEUgAAAPAAAADSCAMAAABD772dAAACWFBMVEX8/vz83PwAAADM/sz8nAT87pD8AgT8/tz812D8//wEAgQAAASs/vz+/v7/AgQs/iz83ARc/vzP/8/cAgTT/9PJ/sn87Yr8/9//ogT8vQTW/9bN/87Z/s+z/rP82fzR/9L2/vb8+Pz84fxydP//9ZRM1NLv/u/8/NL/wgTh/uH8lwCs/qz86/zb/tuC/vzn/uf8wEP8+cT8oJ6q1KrrkQR8fvz81wSHf0rD88MTFxOj/vz85/xucP/88vwTahP88qX8zgT89Kz897vlAgRogWgvgoGgx6DRxXWStpLaowQn3ic9p6VDU0PMmAR+oX4vOi/8z1ZW7uxTZ1O4cQRNOgQUFChWV7lo/mjZhgQfJh9vim/8rio8AgSzhgQjxyO6AgT8fHtdRgQq8yqYAgQVdxXPAgQrNStXUjAAABj8k5H8T00bSUlLXUtKAgQLNwtyRwQZE02cdQRwAgT8NzU7NyD23NrrsAQalBrkZmV5/nmBAgS+s2w1mJeimVxjXTd/TwRbXdUQWRAiYmJCKAT8WlhCQKbiSlUkAgQAACctKhmXXQT0utWRAgQsLFh6SwQ/QJVnAgS2uP9yVQTQ0fxbNwQOSQ4IIQghuyFGKgTtraxucOAeUVFAAgRQUaJERYqT/pOLjP+gov/8hIMhEwQ3KipWRDcAKSEXFEIKMAosLGsmMBIdph0ZixkhwCGGkHpEv74HGwc3O3aJ/okaJEgsKjfcKCgpI3omMgDiYW07RVrohZkNAE48TCELADNmYCv1wNUAAGFBPQBlJwAwEgC1gWiFKSHqgZRNTLwPTQe1AAAgAElEQVR4nO2diWMUVfbvw610sLunGa1UhaS6pEISsoDN1igVYQSSpmmw7YbGQdIgYY0s7cIui8oqgkt4Ph11HEeF33MGZAZnfDozMjrznu83+bfeWW4tvSWdhR/qby4uLKHTn/qec+455y5dV/fv8e/x7/HvUeuIRCL3+i38Fw6AXRDrbP1vgxxp7bF0U9c7/xsQB/E/EV1VFcVUfuLEQRizZ+PPIj26pSiqapsLgj9RZIL9RduyabOQOLJAVxUrnk6peqzup0dMws5+qG3WrGkwHkKjDoK8KSHSSlQ1flrEBPtQ2zSGxbEMgSO6otjiS5FVonrsJ2TVweAvZgPstKKBeBFNMVWxSSCx8lPROBiMOGbsH7MIeIGuWPmLYqhAGv8EiIH2F22lrDzQiSOduqLmR74UA9mfhMbguGWW7A52YlM3ldeGhcgP/fg1Jtzqg20aopYSHr6ZHoizH/94gRG3mrhFTmyq4MQpUUiJIdT4R0o8Jq60aSdqxRMixcTavX7rExm14Mqo1QpRK/n18M2kGFAyRPwjrJ1qwp02rQ2/FqOWvnf4ppUVmVgaiH+ElUTwoVpwwYnxiyMGRK29y9GmRVwZEglD+ZFpHKyrSV4E/oXPiZO2EL1KXIiU9iPTeHaNuNOkEy9QFCszciMbyz35ft7IMPGPRuNgsFZ5cbATg0lD6pGOpS4dFHFw4x+TxqNnGuU2jX8HgE37tTPgwNkndoRtJfvj0TgYfGg8uD4njuZGRNxIPHlMZIy4uCJSxo9B42Bk2TjMmQY5cQ9GrZG9Cc0Wx57eaxup7zcC9w+fODh7nLQ46jD1oKg1nNaM9MHu6wXVOLCRiRf8oIknxMtOjF2Pby/eVNTU+91PiIympOuJWPkhaxyMTIB32qzZaNMx3bT3QtRSoweeWPl2OG4l/2/z9R+6xsFlEwF2nVjNQcGkxhLvt3SHCpqW2lj//Q9b4+C44xWPZbLrYSXO3EhrUTv8RPfTImPFskuY+IeqcXBc069vzKIFCFOP2nduFDRFS7zd3f22UFVLNP+QNZ4wLztxHUWtdhGPmnFxrHutyFkquHH9+R+qxrVWR5WGdGJT/xtGLUUbAomfhp9p+Y2S+IencXAc5ULZaJNRS0uM/K5gKWpSHGvpFiKmqODGbNXWvWjsjfItJ8UrnVg3o6mL6MQmhq2WtaJgKFFw43tGHDla/VsGJ8PLwEHIpu07IzdtRdHy51taIG7FVRPdmK36HhAf/araxoTxFgylg9bUNASmqKXae1taWlYKMG8jv7meiLV7QBw52rivMvLkBHailmpaiZEXMpaiGBC2WnAy1qLmgSUu8X/5Qlvk6Iv7K9n1ZAUmm8bUQ8uduZHTFBXCFkjcvQOMmuam5o3he0NcF7nW+GK5ZU1WYNeJ1eTFG5dtxYzaAsJWyzFRUBXLJbbuCfG+xsajJciTFphtOmg6TqyYVv57lBgzTFPJgRvfW+JXS+x6sgK7qYeqpEcw9VBpKm7ByRjw1fQSSQx/cm+IG/fN9r7vFAjMTgy5lsVObCpGGMJWS/cxnIzV5PP1TGyr5r0i9tv15AXmJkCQ2jw3CooCnpsX3SjxQZG0FI1m4+aNoteO3hONF+9p9Ox6KgRmm26FMG3fgXQ6qiqKIp5G4pZQL+hNbnwviY+ixo37CDkyBQJPm0aty5iq2n86IwBKUbXs290ctzDDtMUSl/ieWDUTN34QiUyNwNOmMTDOxC/kLVPFjUwQtroxw0ypKhh1PROHIPW8F7FaEn91dIw2Vs1rELI5rf19+QsJDdchFHEQcLtbjl0fAJ9WP3ulmYnFPbXqxsa/jl7311wmg01HWqFgin89LGxNhak4g2HrETTqnKFo8fBm0vh90PjexGqH+KvXqyPjqkJtvLT+EFTVaByilq3i3ss42vTKlS0t1zHD1BKinsb5e23VIPI/qiIHa2/dkhMriv23M3vzBu6ujVGcvh8r4yzWjAPvEHAzEkf1e6ExT8iEXCVyYT8yGKmt2cXAJjjxmyKJ8xLYNMj7yP3dMBmnLCUaF1eaXeJ7YtV1HnFjRbvm7lxtbjyLnRij1rAQuI9JMVDilfeTUdsmGvVmh1iA5PeY+JsqAkdqJHaAIWqdESIdhWxDS+NUfD8Z9RDUULYQm+td4qge/a8nDkb+5QBXWHRAhmBrrcSOTcf/eUaERF4jm8Y4ff8jWBmDUVtJEW6uXziXYrWwYbYOTjXQWGdNgr9Y9q/qsxNUBJEYLWrXFLiofgBDRicW6MamtGk06ss4/Rq94v3mufdtmcvE0SlvVy9evDgyKnQQzPZfVS0aBTZ1BYiDdTUELnB4J/XIp4VQoiDxDrLp+7FNnYPKGIz6Sv1CJK6n+XiqiSN1HzQ2Lv6g6qkiWh1te72aRQepbaOYRDwmLzuxqVuZi2dESogsSBwXa9GmpVFD4pkQ4fq59xHxO0CsKVOtcSRy9MXGxhf3HZ1diTn4C/TNtlmVLXoZWrSixuNRJB7bjWkO0+AvQNTSs0BsKFYBbLr7fiduRaMocfOW++6exg5yY+O1a0fLrNtZHp3V+HoFxcAbgrqaEUnWeGxiJ2rdWL43EReXRVLjsHU/GfVBkdOkxOuJeGMYaqe7QEzIX1ESee2D2UXQ7vpZpVQLBe5RjAQqRX48Zlk1m0wCo9a3+djQMy+JuKVKm8a49SRucyEvBomBuJmIzbux0AaQH3zF0fjVFz9wlWaLrjLIJS1FzYneuMoajxG45ExsWn8/c/GmkhRrlg7pVuEg2zRIvFYM4PITBur1PmJV77kb07GHDNDXjh7FODYq8DSMuSooEsLwQxqPFaqXceqhpsCJFSN7ORAa0uOihYEpbmUUyxZQNqHEkhizzLtCXBeZzc7MA+LY0dGSZJIrhrkDEOcUIh5rcsJFxDqDo1ZGS4qlAcg/9j7RTTaNRg1zLyaY55slcb0kvjsae/HLhX799WnVEKgNCXNSr3gJswiL5uOx1hjRiQ2IWuHlr+UtIysCAZHKPyltmibjsAWBOgzZ5UIAXl9/t4nLkBtfffX119sqQaN5LjAVCLYBMTSEeZNujOUEZBWdFLVu5FQzJZZ2vCRSIWnTbNR5CySGqoncGIk3hzHnUu8WMSJ7ziyh95dPSniUIaJgs/XlwP/+MieyUcXEkwyjEz9EqQpY7ZkzmGgJEehYOiAcmwajXoutaRsz6vrm+zzinHb3NK4rjl+y6VGmMcUf7EuJUx1LRXJAFOAXRDyaG7fh31JVcOIREY/C01raEbgsdjg2fT+2qYVm5MVGMOotPuIE5Ct3kRiRiyz7m1IKGbKgZu/t6PjuTgJCV1KTGo9GHKHN8WryzvK9eZjSUOKAuHzMAX6kpWUH7rLFsMVG7RIbd1XjUmcuM+k2DlkQo091dLz0dQFiF3Ux9NGnY3pOuM30L8vDGUuJZUFicOODjk1Thgl1IUtMRk3E7yCxcpdmJx/yX6vVwvTGcVe/EGsCgcBrf9NB4rQFdQQVi9XdmJzYVLS/LN8kFDQQCNQd34m13VJiMOonsYdJzZ65C5l4riS+yxrjPvB/fMNRq8yi0TR1M5oBiw4E1vzz67gZvnIpjbMxEI8SuNqCckve8IiA9ExLoxcHLl9uwapYRuowGHWWFyLuKyG+uxrjpNrW9k0lF5Ypk1UAi0aJ7mSM/Puv4LLYWMTsxGby6/YwOjFLfAriliMxG3VSUFt+Swkx53N3Exg0WfZNmQuTwDAJa2zRHd+NFAx77+YrImlia26UymkWpx6K/eVyXP5WLJIYiMGNHWKYjHMWhS0Zt/waq3eR2Ak+5XnHMjdkhToQ+NSdnKblv18i0phUUwJSLXDxTKwYf1l+A77YZIkDgSPgxi2OUcNknMpQ2Kqvv6+YWKMq5S4Dl8skQxZ4IFo0OPGdf8ZVO/xKvcjiWrc5CnGbjFo3R0YEOgB4BXrxGnH9WIskXgmTcUiTEi+UxAslsXUXrboqMJ7LiRgmxugADYxaUS0j6q9IN+6MBKsssuJ81oobWb5uh3nMpOJjjXRjhxiNOpHnjm2zNGpq7BHxXbPqqoUAZ8S4mE8xGsf/uZizTDv8VvMruIHDVNTOaoGLnBjMIAXA4MRgDoIkDjyDbrzSMWohMhy2nLjFxM8DsarfJeLqlc9sXvg0MK0MNHWtaur47mJOwwewZAnXxkoUs+qqTwv+si2Wv5a1eL2FIt8agW68Uhr122KgQDOTG7d8xGb0rhBXBaYNOVE1mhQCpGlaBMBLv/7SVlSUeAk2fIDZqLZ/vk0WTL2QeqDDYzqOEoNRoxszcUsLlEhhltiJW55Vq8pENY7wGCcwzkmdEGDzbIvTV4E8X9+xo5hGLGm+AmmDGuXWW6UTEm11FLXMDEQtW2GJj6BbdLws3nbcGCN1KHyeeN24RcSbw2GR19QJRq6jckT8wwWukj0s4yMqZNH4Rmd2NTWtuTOSoTTirebmt2gfFu/4rtTMZidWpROjA4RksL+MbtwiC8UdQMwzU/16HzEWEr1xS5mYVR89euFV6mzQWMz0sx3yyidYeGFbw03eaNGBFQBMUUsDOwWJ65dczypQAapV6gin9xff2y4w16KdACzxKSGOOcQta3vDUmIvbjnEIm6ZE9IYsY4ufnFPce1L9K9+cPQfr7+OLZ6SvKPN2avBFt20aGYX5Vphu8eKksQbyY1VJVZXMXC1casEnHhYGIqugO8LlhiMWjhu/Ej3QZCY1xK9uEVtLiZW1AkGLmCefXTfq41Vxquvvrq/TOCIhWGW3iUAz1wV6Hhm+I6taSZJzG4M2hkVidt4X60h2jeJGEYtVS2wxDg3oRuvlJNx2AlbPonvq3eJJ1FIgOMePfpiNeivit7vbHq/Jt6eRI43ffrMFU0dELWSSid68fPN9c24ZwNA8CBleSSgRXTLVDNfL8fVJBiYX7LEMDcdlMSPdK8Nh8NLyiR22lzxyRaLAD37g32VgItqpYekRRtDHKMDM6dP72uC5HIkYS2I6SRxff33uGdD4UvhSicnilqQL6UutuOasK7oqpaTEiMx7jl14lZ4Y7nEkrgAk/ikbwMB645cK4P+lx8YLwSjbcCQLiBwHwBj1Oq9+He9p9OUEm8UaShsIGXGbn5p8OM1OEUV7eDEJsxQlHxwoO54RoRXSuLuY9edsOWXmAoJbOzBw5qK8higZ+8r6uH5i8M25yqhlDiC7xBcmIA7vhuGWTUoAzUSZzQqnOpojbkMGJzCIGDaoabYA+JlzlI7hOvGGLecmckvMSUgTDx5jSV0Xd0Hi13ospAF79IYEC8RcNd0AEZlbtyx9boFOkm8BU/mxKOgMblxSQYzazY1PLXcRdx1CXagu/klpZjhp7vl+hpI/HxzucQusTaFd9yA0LP+9ddSYCmwHrVDoikgXRijFuRaLyQg12CJmxfW158foDyqAjE7seI4Me7YisqwBa/Z8ZIIO3MTSsxhq36hH3g9llHPI7EydcTB2TgF/+Obv/qXwp0jdVZCPBMoBhYXE0YPTLBRlHjhFnJjLIa08j0vaNMwbWXutL+AbxknJg5bTSuayI3fdiTufhLSc5b4vkrEGcucMmIpS3HegSGrVSWLXuq68PSZfWiJm4Rt0D4s9OL1c6Ubg7lGSuuIZdwEkE6M9YOiFdCmm/pWITEZNUu81gnUc4skpg0CSByPTpnGlWoHvv1MpbSSLLoJgzRHrWeG99p6EJJs9uKFc+vPc21sLoiUnLRGJ6byEoB5Xy3Z9EsdTStmAjEa9Uo2apTYCdT3VSZWp4q4ArAMWdhllRZNMcsBvpMCJ241Ua3m+vUQuM7j9nYYdSXEeNkl2LRFToyzl66aAAxxugkCYJM0al4lb7nuSLy+EjEmIObU3BRRAZiWd1txeh2SMZpcGAbGGohaVk8komPitBHmEUyqCxoSW6Uv9xA5sZHxohY+pSMyM8eAEJbNAJyayqpE140l8dS0uSoAz3aO8iedZlbTCuKVUeumYpKtmiTxQnw7GYSh/MD/erQ7BEI9ObFqskmHBD5BnOSaoIoIORLD1LSxfCrmrFoSKxMtj8cCpuv8YBLWEuLlgCRmJ17BUUvXeUGCJd6CG4/iKCDZnP8FI079MCwwm8Zd1AD8Ugf5CDqIkFv0QOKn5dQ0txSYid8SOXxkkycuB5YXNpocYByJuzwnfi0F35duzsL8cj0Qb6YzG2zUvlAto5YmzpyR9QMBY+BfBfayCuPWdXevizM1LSwFxk2Z9c2v4HG+KdC4HDgiBYa0Msy0gRWLZvqi1rd5FZy4lRKnzfXN99HchI0BsOtIETE7sUVO7Jh0WFxmm54+M9DU5Enc8kRVibdI4lx0CjQuA+a77SAIGVlZKPVNlzGLksvvblxMqDBD4P5RlBiiDLjxOyKPEtLc5DVAltGCi5X5uh0PjMMfR+Oh3rBwc1WoNyFueRJfby7q5hUZNX6PnLNuOZXAs9miLaxe15A1r3CJZ67Aym6TgKiFq2yqmsM2+nogrn9H2HidtnRjnxNTr7Z9uJeiVjT+/BNhfNmmPny5VU3c0lspW5gct8qBmXiz4G1Ek5udSoFpTqpji+6VFo023eUAnxLt4Tg+5kgMY9BG2nq0Ze5m2iKqqBbtnZfEsyIy9Vi+iXsFZvydtWHZBeV5zpN4JUxNJHGZE0s3rl8Swm0Dk5yPS4FJYNzVYaSlRRM0Ry1MkAJ/ufgaOjGvlOcucbsRk+qcFVVkf8IhBv8IQp59k1MPiGqJHRKYbBobg0vFjhafxM1lM3ExcVKbpMalwDQn9eiUBK5xeVcsmu5GrSPDIxkVfTWiqhC2WOL1rhvzlklZR6ATY3C7uPy1jKVi3vE2AL8ckDZNE10vxC0p8RPh0BLfOlOZUUtiU5/EmYES4Ic4y6K65rKrrsSVPYAbI0JXInzjnzJwnSUGCcCNMafmd8PEy6hRZGX2tg9/gS1OAg5R1FolXxCmpvOOxBC3sDCe27xwYZnMfuLJNASKgelIOy6RKHaWmxN+XA7Ta8RyETVp8rIwOWGJaTYWNp5i4RMMtOmWnNiElK19pNfGZLWwA6Aof2viQAjJ22VX4pa1bj8Pan8YWxYudOWey8R8qGDixMXAJDCuN7gWDVPwzJkuMCaXpwA4EyWb7tTh676XGX9982ZBDVm5QwPPR0AdQncgiHZuXRq5HSsBGNtkbgXGrYAiib0B4E4QW+gQZ6PKJEqnImB5PqnIomkm7uvrminDNMRVx4nrgngU3JGY3DhhqDKp5sAlnVhsWo7CwON5G4GXOn1B8mKampydtm57ywctmV1i3IBgTvQq5yLgNg5ZbNFuWok/mpoCHKbBpv8yPPJ3VSebjkHx50q8ZW5zGMsiUzeDDnEbfxGkHsM3NawOd7jATW72Rv0t2ZY/GA43lxIj85b1JcT6hImXlQiMi/7FMRqitFSYotbl37ULCRwEn83iZiu5DXgzHZJV5BoYBK5ZMmpB6nGTzkuXAU+HqukZiFuOxE+WS+yMhR4xPtYJEvuBOWTp2Gp0+qk8BztuTCtq6MRxnguDBhr/O86m2LnNVwS1ZGUnGYjBiXuwO9KONg3JzNruEuCZfUUSY9yCaFUReK78P6TV2Ylr7AN+yLFo7L+zRROtF6WpigVgx4lBvShtbZdbROdiwmuZHvGyIieGh+MBO07cRd0eT+Id4eevXFnCyM2V2YEYT7xNjNgD5suh8J4V0+0fL+qa6eelqBUQ6MT8zaBmMnJo07ybbks9uzG8BOf4s9u4dBYjy1/IawYCP+Eo3OdFfpqaPInd8cqVK1doO2ZzGXESnuuEiD1gFrgT61pp0U2rVq1aNL0UuOPmcLuweBkTDzSlxPUlTkJIbhwHB1MUGbhk1LrRPpw17IEd3S6wo/DMRVLiFinxwXDIGQ74lSubi6mbeT/gRIhdYBmyLL3IojFAr8KxqKvLH7XkxyqhTUONu8TbEwtu3KuBwt6CEHyNlhftZ4RtCx+wozCtWXkSr8SUWviGC37lig8avk1yYlbtAvOcBFOrf0XEiVvwnhaR1ijHUrH8ouPEYNN21t3Lj1NH8/Mip/rLODzSExdn2kW8CDiwYqZn0yDxZWdTQPdBMZDkkRkYyjrY0saX1De7xGjV485A3FNpLHAMc8OceKbDzwv5llMSQ3KJYRqA5bM1FKOArR6n+7alvp7dWHGPBeMhEYxaiQwmka7CzryEDxF7tq7EeD5Rw+0UqqZpBnBns71MjczPX2FkIMaSc9ylk5t5OO9NdVaAXNw+X6CeSdn08HKhKezEPZh7gBO7HWWq1ONYDDpGjbdsi4vtw+mEgNrXVbjJ10ihXYmuxGvFAD53w1B1/AinqKHZyXg+zWKHw9cZufnKAQW7CuMklsCzZMgCi4aC4Ig3B/cVx2kABieGqGVwjcAHBCjldzcBw7MfUrFuksRQVlmZMADnKgNj/lYmsWWChXR2LjCMmBbTIHsDuePxJFGHrz+Ph+qRWImq4yR2FOa3hjZi98qsg2mLpiV2OPHL9teSfAIWa2dOtlyJwahfETndTbgIOP9ae7ug7kY5sCux3GlLe6njUXhe7mjt7OwxLAWgVfyEAXildwAZiQF4fC0QCcwCt4IFqW5a2ddFA+KzT2WeRNrBiXs4atFywlu+fd5YuoYpojgf1hLB9ORM+16MWd1vlwNTJwVeVUqMUxNtIfaBEHVPTIU3qNmpnERufj4Lk+h4r+tu80IWfuqZZ9FN3ggEVvV5wKegvv0VO7Ef2N3nDW4c4sMgfGI0Ai8rRtpviCfXrn06XA7MM1MANyU+8ghJjPdBqKUfbkNKw5QXVQ07kSXk+ktZWx3nx2dQU3UZO2RUURU75GtmOeCrutwwTcDoxLo0Clw5fatoS+xCdGM8GS7byJieJF4AYJpaQuXA01ewxLQN4hGWuFCRI1LX2qNDoDGUVAKRN27N4KbP8RAjsCsw3STD+1g83BWLisM0JpftwqYmNHoBpBV8+YrbQ9+CtXGBll+ko6MTn4HZFCeXcmAKW/CytLenpfsRjltqxaIXZTZoU5CNyOdpt9h4iKkXwy8Vw9ZxgfexuLir3DnYC9MCnZi7Hq0men24eA/w+rlk1BBlODEI6moqDMBC5PIDooLCOBU7EtOAqSmrVNujFanrpLdKyPTBCuPRGKLWLDdkQeoiPIsGcVdNL47S06fjWvbLAJygdJoOCjvAXkt5CzV8nDNdWD+QE6fhnQ25a5L+Vw408YN8+5hE5is/qvUnI5EgWnbUIGTUWFdrJQbgNn4RsGjfXiqsHRaV4XKuf0qcWS6MaBmwu9aJm6xewc6ESZslI5qCYfpGwVB4wbQUmG0a21vht1cy8rHrWX20XDkSJMu2EBn787VrHHFCFu2ILIjLkhfEnVk6DbvzEjoxxmBacXGBvYUwPK1xXqThHWGsxXws8W37xZu2URmYp2KUOBzu5Uv0cGqyRl1miEQ6e0w9isiYZNascbBtthNvTT5H6mWVEKD7cPjQu+iNXWy/k8F5EqalisA4GS/h2RiMGqMWAJ8RcSvuukxTaWig7CMMCTPb9bHruLV81HIoEqnrIZVxcqpZ4+BDTpJIB4VDvkKpKeA28WAu7uvr8ketFB55KDZp3w4NuXOQbqaBL8Pm9MjybzP4CT0VgSlsYYJJ6TKKjBIbY+w7hKm5Ew/eGCm6yarGYpGv/iGLttKuRRdPxJB3LWKNHWDci1QG7Fsw2EIFDR7NRNPXHSdOu0F6RZG3dLkSpxAZRe6mCzD0UW3a0jHwpP7foRxtYB3HdEy7NnBbx6ki4CZSedEiny+v4qjVLjSzNVLsw/6Vv/W4/+Z7kbVoTRcsLz0MwLGCC9zn53WmYpgAUvipReHQMbwAI4sdxWqBOoKBWrf05H/u2XUI13mM8SRc9ElJaNGuLTvK9pUELjdq4f6l6gpTG3nJdWrFGDDFsxMnB9xH2lf8sq7EQjPi8FiuQ+0MEkcrxy0MWDgF6PYfd/XvCokMmOeC8XyAOR5gUfBY5WVvEmYzLovTi/BPAfiFlBorAS5e223m2xvwooTOTsi1EDjjBem+0jrMldhSFXB13ER+fQhlKOXAWdjQdTxj9L8GCVexYAIbVwVRYtEEWz4JuwGVnDiHqUerUk1hNmpIqinD5ILpBmaXEniF0yvr4syVwxZIHIpCUhnPIfFBXJIy3UtrZLEI4kLSAXnWf+7Zc+hSOmlb47Nmeilp0fLdQLHQVTRKgXuxK2dAbVA8DxevctKlaNfFEG5EjkHUGml/EwQWngk5tRiA93UtCngSQ95ogPVfX0sXjukOaSsOzDdMVU/9cdeePVdFOm6YurpgvPfO03oDnlFy8uimkrECBszHbHvkxJBrxWEmps92rAJ8H9VQYdrCY6hK4Xftm0RZLeaxBxwv7o3iCSFNyYnz1/GEmtLT2rogFosZGKRwN5Bloy3vufoZ4OLNIuO/Zh/3KVWI0V6sXkEl00xf1NqEK6AxWR6WJx4+ow5zt02DChGvyVtT8Vt4AyXmzaix1AB8vQ2UOPBDJJVo1NJsO3FosHHX1c8yNuCqxgT29eAauIknOkSgqeib45MPrOjrKmr1cDb9JRRMloWZllYQocrAbNSvoBurJjjMmfYv8YqLjlGR4WHyE4KEQoEZqpcWJPVoNAqix5OFnDi0p3HXJcC1IFZZE/pIerxPCT//u9jcmhzYkqCFzkZRq9dQ6ZNKCqLCySM3w6yvv053cVHUelOIZ15+Zg2NDhoVkC/zAhV2xfAcUQrvXtfUeDxfAH7xLOCGCogL1jwhXFwDR8dIef13dttFXdPLiwcvTLf32nonJqRZwev25Zvo5Jou1TMAvKl9BKOWHM/geNkPz0+gYyldKU8aQ5mfDhl2PJ9Oc5M2FH4WcOMm7pGZkDWTwGzRA/JQFk0Zi7qqzEoSeCkvCHZym1ZezFkOjBkmXa4c10w19wI1AZylBP96CsEvJXa81b457zwAABH3SURBVAUv+bBUVdEsO54U6QHOsJ89dOhQOCQKcY0OiFnjyjSKgOmYje1tJu1bVDZ8Tkwrahi1XsuoRo83K1XcYbVebpTM2oqW+3b5mb3ZBA7/6hF3ftxx+cgRgQ/IMsBhswMs7MlDg/39DTNmnMQKDDeETdiacZBFqyUWXTIC2LjsW+RGrTXil+3DX2iagWuNDFxJYJYYz/ukDQ1XmF5IGIZlGbat6LadIvhcGTz8J50aclYafnOyoX8GjoYZ/XRWDd9ubBJ7LnHDVZFFFw8uDSEVcW2cFoPAiUdu4uENrSBdeEulHWXOJjohMhpGreF01DJwwWhgwFBVS9MsS7VxxBN5HEKulBLspTdO9jc0NCArDRQ4jn2oiVszAWtS4JdKgUnbvpI1YqcHILcx4Oph0V6jLQuLhvxddGN96MbyYZHK9rKdpqJ89EPFmz5UeAyxWCqZ4yWzcGjXG/0SdQbL20ACpzWqNyez3ZKzLCtRvEbK+RXmVuXlw0w+ouHuRSrbXOUfzoLuW2IomaYuLY43P3oTy3tQC9fDLFUzwL5FL5lweNeuNxpneOPChQuLFy+e4QgsN6JPApgOTEJaKTqKjLhveqWWFgFz23wT7kWijeRL6msY5x03/fKjTQ8//PAnQtiQTqC0dibFmgtg9VD3A+n2xXJcm+EIPOkbMFvVEotuWsWsNPqcgQm+A8zHjgRuYzA1jFnNNYx6mFF+S6w83oTJWTOSGbnkLXbt2uOp2uCSynF4BguM1zdP7nZmz6KdOQngfNG5SUq+yut64Bk1cOK9tIPSHhKhcE0DItGvH/bGR3htCeu6ddCD3f/iiy4l2PKFfa7Ag2E890cdo9HurRgT2MCzvVqvb2dWcULN+x2KjLuPwzQUTElsQ/onlVGH2FsMjA67dXBQoh7efsFF3bf/QsN+CSsFbtjKHqwFcSERR6Su6oXKYwlcMUZL+sCi0myaD5a9DFHrBfyg8F53VE0m3PGmhCXa0MnBfmnBM6S37kPU/agzw+7j/11wBTapkpC1k6729Iw3YtORrIqTMFVKqxaVxi1qBgScqJUFN3SGFrNTcmA8Dn20yRnhX8rxpfjo17/Fi8UvXQq5sA0NF5ht+/4L5L7b9/GvL1zYt52fA0WsEBdRRQPQx5lQt+KBZ4XPBJZKW0zb1dUFkWuFk3dBNh2GMI2VjEJXmFBxo8GrRS1sSb358Cf/g8ann3zyCUZl+M+mj6A8FFsvuVbc0H/hGrJd27//MLEzILLun+FZ9AWOWGlN4e9lYqbE9ZSpjO9oTxWLxp6WrIFnYodnhSQNNHnujcllO6Ue+LlK/K1N3JIWtXuJ93/K8emnnzz861//6be/BNjfQC3rRuIL1/bt28eoM2b09xPsvn2H9x++sN0L0ig8T0l4bbNJpKpFA2dxoh4HMZ4iVbn09wUpbG/MJNJVK1YEvGy62AQoatHhDWcQM25NdXk//fRhhP0TCvvsbwYbZ8jc6TDgXdi/X1r14cPbrxHZ/v4GDxZ/LZ8GVQ0FA0A1TEMTnIOnbCg6kXkcm7WCaNFRz6KxmUMbO1YwaSAQKCN1Ri+ugGbx8A4aifwv6Av2/NHDn0rYTX8iK352156GGU5OPGM/IDo6H95/bfs1ZMOfk4GDhe+Dh7Gfc8r+xv7Bq1AWCpG047lcoigYJmyL7sepuWdJm3Co9Jd7DVetcEircqL/Yp2+ZinlWtgMw2RYkV0ZtGfILj59+AwIi7DiKsM2eGOGzI/3A+y+CwTfcPgw+uw1GIcbHJtvPHn1kDOJi4Ehhuw9d+7D03PmzPnw3GdCsEvpWu0WjTFHGRDXncUG9z+VMYETxsswLsN3QyemE1gcMcGRtcwA8v5605tvMmtjY2MxrESesf/w9u2H2WIbgBVg9x12dd/TuOfZq1efDfO2y3e9+unc7TkbHnDGBni2vVR71HpAjw6w0EalCr3TMs5T2JU44p9pv0RgrnhQXjWq5eEP/vQmC3tVxqcyWuDdPkN6J5ju9u3Xth92YfcA6rPe/tLHdr+3+12CPbB6gw+WieHpFjD5qvXGHvywLzrRUbyZVEI6eh4Bzl4fp69gPdN+Ixdj741CWR/PCBbl0KFDe6qwOgoj7HZmlQYMqDAk6tndu3cf37lz3brH8Ferb2/wWOfDeBQG/PS2EHwFQY1hK0jqQDYsj7B0SNLAKbTbI0eOXK7MSfECxs0RPDcKBQ+2YzJZXPULnzy0p79/VFiK0vu3X3vxsPTWhsE9u7Y+e0mi3tp9C0B/TuPz36O0tzcUgf7MGfMfeAAl1mqemSI9pmvRONacgnF5bM4UTg1aTI3lL+I2aGDldsxvTjq54iiwyHt4f7+EbRwc3HPVQd19a/fOnTt/7o7PvyBcgv2ZD9RHvEGIARs7XLU5MZ4ixfpOvHTqyOXLl6vYLY5CPp/PICeqaZnYFY8aVmbvpr2CS9mTJ7lBMQYrA9MXDg4OXtrqot4qQiVcfDuf3SZYPyTq7PzigQdWs03XNjEFdWnRoWqc2Xz+j3kTOKOY2UAQprQOU0gjlQpx91RcemOwoaFGVB79g5cuSVkfO35rnYO486kTT30878ET+PN176LrbkBcv6KOG7vAIDF2fWpyYrBo3v8eKgXtzYCgNvyhqcaQE8+iq6ZkJVh+RuHwoV1v9I+Ddc/g4NaQ05I+flyingDQPz/44LwHafwZf+sPZbiPFgfoR50nsBqA9dqAWWCj4OopMjDimLuAnHwRBU+wCh3biKoWssqecjh8dVfVaaci67OcQuBffvf4NqnqiXkSdN48+Bn88xT+Lsjbi77r0s5/oHTMl09hAwBDTl0DMO4G52OV+Uzmj0nDsmLwQ6Pr62Ay111WpEXWZCYvSmAZZyzYXbs8VPHc58cl6okH5UDWB+kfxt0m5X2g1JIfeFyOOY7IDKwoNUUtCudgtIZlaJbq8KkmlwNcCNBqrAr1nscaDu9y51io7/oxl6rurruuuqi/+vzzbRL1xMdMyKLiv/jLE4SL8orTnqMy7pzTjx8QvkFfMJ/idFpTawrTYNGm7lktCqm7v0HKQrII7PFM2iEN7xrc41lxP8HCqAjb/4ZP193vvUdRyVV13oOOqI4ts++CvGjOG1zeRwlWlI8P58hsq1aFuW6Ar6SWiQl1lrIAhs43X6Gxa3o0k5GyXgq/Iat20tWDhdE/oxi2oWHwjV2XJOsXoffew9j05xN/PjGPUaWy8zzoeQ/++YT06VuOOT/g8p7DZnaoN5RPpZLcW7FTOGXN8YD1GrLpiAWc6JuKgaDUBew0MDLjMrti69KKw6FLl076WRt8rMUCc9b0xlaJ+qvez1nYpyTpvHmO9c5zRKb/S1OGcdzFdYPSHMraU9TdMTR2NdpfGSKzZmBzbIUjnVGrE4Z7jiLYSVvNdVzqyeRzEnarzJ2kdP2lsI7AZMQNJ0+eJNbnfv/5H95jBJxvnBgsZXV5P37qqadOnOB8Y+fObbdQ3c+cnFnOs3M4O2AzxtzHolQgauSB+EOoJh7n3LIGhb3eLm4yj5mqHgUrtlOJIemyW2U7poqwElfC9ktW8e6725wpB3A/ftDV05t+5j0IoL6caufO47cYKbS6aJ5Fgz5dFKtEbyKuRrH8juWdfAnEt9Tab3BBS47hHW8WLl9mGbaoHVNZWIKV3ag9hyrAorrzHvRNPfOeolGUP+7c+fluqodQxN7VXkn0qFQYYxaO1Qdo4JfmuHlpyIkjjdcp1JpM06GJGIQpO5VLCAd20GnHMGwlVmfa6e9/4xA96C/O3lq3rYjlxMfA+PFTT1XAZFYo/Xb/nmEJ94C/2vVidNG4fQB1zVhRLAlxI0Q6w/e1GbXJG0RanIwgocZdCFuvXm300uLKwnoZceOuq5fwDZ89u23dunKi0rGOxh8ek+M5h5XL+9Li3k0qH6XhJh/n0BgyNtXgmqEZMh+s9XbTmM5JRtRO4WFGf15c0V+dUmdPYyPDPrZ7DNadSHn87NnHzpZMpF7q/uG523PKUkc3rfTAHWKcpewoN6YtzAsVpbM2XL60g1MqLYWrWv6kyTfTSlQWF1ivhseGBc7Hzp49+5wHGCqtUs7RuF0OWwnYTalvh/Dz2yzZWdKNmNE5nsZ0p7w41rTArMPhZxtcZMwb+4l1hjvNNu65yk2Y3Y/trAq7btu63e+eDfkhS9Q9d24DjjLI+fNHBZY+fQCtg1wX97bUjXMhMRLp4TzajCq48nlp0BPZSyO5ETP4G4bdXRV23bZtz73bK8rGh6tpnN6woTLpA9S+8VcKFRoczp8ScN6iQykT+YwTujmb7ZrWenc1FBcD3J7YulXCrttZBXbbtlvPfeFIuNoZ1QiLUf14bLi+eYl+yQN/yrlXUqU3PaG7mCNBg/PqqJlC4q0OsdefYJ+9VR32D8/RDCNOg4wPjApYTFtRyEfLeP3jQ+T9D80pcya0AYIud6DpjIJ1eNBBdXsxxz//eVXY9979FcGurhJ+RhmPVib2GzCky7dv+57g48g7JFe0zIneaIoHgHQugcmsnx2EsTXs9GKqhSeA5dnmwGlPtJLhEZWlEX6pcZQCMy6nlEC5+vbt07TTh7aQmxx3xnt62EPmlVOoClOy+EXadz/fVhV23edyauWMsIitulyjj6KXcHFLgnxekS0KYp74HXkR3u6haGqe84JaYKUdl4lT4pTza8LFUfKEVtM3yWG3jfb7/EcGamJ3ORw7FZPZxITXhivUoKTE/N3KwOs+f8x57Ksf31At8PhoS5moLVUs2mnXJeYX/bXblDrHDCNqRk2rJ5kyLHc9mpgns+eSRO7hD6HQbEY+XsK87vhu902GiLZY2zKz9il7+/Tp06u9vx0qTb1kHPB6zmzQBcNyEJWi1Xddjy1ondQmRCkyvTDuGeMF2bMO9E4Xthfjx+1SlyOzLfmd+Q6qy1melAivhjjtEc+XvBmDGm2cKPCGEl3FemcB0k4Wl4hjzuM0bKdXKY7fOv57h9ZJfovFnF/qyo62q09/6GfrHSgfvQ61bFTN93jjGotp6iZtVlCpIeX0pCZPS584vcDgBwolp53MDwhfLuzWNcWmPL/oATz6M6nsnNWrHdjeoaE0Xq+TUiHZ12Ia9sDhJ/TDsFPJZLpXIrvejLy5KLad1M7OBb5u1CS24ZWwBltbYz14YBN706plKTYAF6QZHnj8tkv7aLm4sinjlK4bNrj+mh3KJ5M2gFmapfm9kPaY0a4c+G0wpyxPDrIDi7x4FxxeMDQ1iMWwra2dMQ37mAqxAmoukZZveeDDOb6KtTjxdUtzSh1YGqCVBUQ2m8TWquoHpe+gO3u7nHCrKpYRxx3/iIzF1GrBl4FM/ScCgrCdsZiCMxKxqvG4b7PMwIE5xc0ImcY/Ot8j9I0NGx4/57prOmnFVGfOVN2tZLqCNg2hRzeJnFNElaNGr9saCIkEPZpJ7hYuH60grC4jvh0v5Apu4IS6tbTzMsqAB8Ow9H5DhYTtW5ADOoW76E5zGP+PVwvBk2Za0lyTyOTOdhSBp5qXPrRDfkPckucv28+de3ws4jlz5tymxsUBb9pJF5Jx27BcozV1Lbags7U44jg/72zFQ4Vs6sis2XF2pTRF6Kn6ZJoi4lbD+YaWnSn4mPGnn304p8r4EDCLphwcuVwqDtlpVK7KQVSyjAWtwepRB/+gNeaYPT12cCoYCv/9u/Hph5Fgp+tnlgYuXCjOB0Yb3pcM4WZAiMYAi2FerkfGFgTHjrAQMyFimg6zCi9h8QtMvQfL79gZ06W/wfxuqBCkE4lCEVXZbm9vDCQSuAFEA1as13DngDRlo9bcL0IXkbguL7f2qRP+kLgavmGrrIg5jzNVKEoIG0ZWVBp5+rM4bemxCFUWbZJW1WPjSnVhtvDeAqmLdzffLWD6hsEesCtdGqPKk4WhGpZp848/5ulHyqSjVYZmQpaEGyQUS+5UN91HBlF5fLj0DiLBGDHjCjfuzbmrvPQNIwt6YjBJuVse1KIfFuZKlC350obSLyNTjvVgnJrQWwj29PD5aHhi4z/6PYFviJYVdQ6fE7fzr2dpo/1LtJPJBOEd8JjSbHL074hSL5BHKTjdRdeEf8E/+V+qLVT8V+5Spy9DXSZHe+8GptdYhuFqG/1w9a36Q5dl2z193/8fZXpoWyVqEfEAAAAASUVORK5CYII=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data:image/png;base64,iVBORw0KGgoAAAANSUhEUgAAANsAAADmCAMAAABruQABAAACH1BMVEX///8AAADxf7IFBghRXXfMnb/L6/r21ebR7fsAAAPH6fzD6fr1o8fa8PzV7/zS7vr/+/zyhbb5/f/97vX3r8360uTSo8X96fL5zOD4vtf4xNvVqMfzhLXx0OPw+f7+8/j84u3zj7zsHyb2qcv3t9L0nML3s9Dnwdr5yN79hbvs7O7es8/0k7773evj9Pzl5eXDw8U2Njbn5+nZ2dm9vb11dXXtAHSJiYmxsbETExP5AHijo6NWVlZfX1/qx99vb2+Tk5NERES8EmAyMjIkJCRCTGCMjIz0AHrs//+LSmeeB1DzdKknIWT5AHJOKjumnKJxWWsAIxAAAEPIrL7uMYUAABCYUXGSDUsAAB7wR45/anjwQ0w1PU2ZZ4DycHb5pqyzjZ7wYGULezsHWy0AGQfeAGtsfoUAEg50ADioydQWAAPFDBZtQFQkMjogExoMjURaBi3FAV/SgqbwYpz8wsb5sLJCByJJKCvjyspRAADNmZuUTVCQp659LE/2i5DdV1s3LS2QfH5rLjHUam7rAF9HACFdPT1QPkYnAxQPHSRid32weZHYzNU+UlpCABXIa5UpZqgmN3kYMVwVEDq0Fx4nQX0VETKghZQgUX9+EBPhHSVJCQsAADMhG2PbjrCvZoicExgeFUqyPEG0c3ZeMzQjAADdQUf8NED8Fh+xjbiDV21aTlWyl6l1ZW9ya6xcMUZwe5Glg7SbeJOzP3OBnKnR+/bqAAAdSElEQVR4nO2djVsb15WH5yJAlo0tAZL1AViSBRgLhCRGGn0jjaQgDBZ2g2wMNglpFwMOpmBatumyXdLEi78oSeOEjdvacbtJGmNvtm7+wD3nzkiakYSzrt0R+NHvSQAjEPPqnHvOuWfuvWKYmmqqqaaaaqqppppqqqmmmmqqqaaaaqqppppeQm5nta/gnyWnP817qn0R/xz5QgQUrPZl/BOkixNBvmpfyWsX6xXRiPdNG3NB9MfbV67gp0i1L+b1KoAGu1IPUoHhqn01r1POKKK9hWj1b8FXbLUv6PWJ5YFHJaC9YWweOtTq6wts8TeGLUKkaPVXiD/2pqQ4P6JdL6DVA9ob4pPOWCFAimaLx0laV+3Leh0a8BYDpKA42NFf7ct6HfKoMEBKyOr9/jckTAblUQQU8ANtrNrX9RqUKIki9fX/i2hvgtkCJVEE0ChtoNoX9soSyiw52hBa7eAXk26vpMzKo2F9knJX+9JeVWwaMEJytAR+L33gB5sP/TFUL0OLINrBjyPlARKshg6ZPvAz7qGyKAJoOP5iA9W+tFeU018JLYXB/6CXkULsD1258pYkklC0Az+xcWMKIxdURBW6fT1PNwTz7uiBj/10il3ikG8FAC1w4KNIUFOOdiUQJaoD749C7JfN1urrr8M023vgs5rQPZBNaerrb/ujb8BUVOgeyNHeuhCPvQFdZDdfYaiReDx98O9JsaryoYZo/IGPj0L3QF73198msfjBH2pCgCwZaiES8x/80C90D+R1/xWoRAIHP/RX6B7UXyeEjxz8ocaWdw/AH0n04MdHoYKURxHwR8IffH+s0F6F+AhoB2AW6mR9vmAEFAz6PGz53JKWWSR0vThbewvLZf/+noUCVSCaShOJVGne75NOw5y85NEQna6hP5JEtS76/yOnz8/TQoNoVAVpBIRoIm8/YVVF2svz3jSdt92+gv64nyc0zkishEoqfIhPYKSgUSTtYd0s6/FFhqKi/VL7Noo4g9TPKnNJ+NIJGkX8Lc4BQPP4gsFghP5mtNoEe0jn8aflXLLhVv5AhGlxukW2SCQB3+WrzVBZTvrCyy8/lN7YPA/a3KQjSiN7NAQDS8oWgfG3LzO2O6CSgFGu88+fNzQcz6vh+dRmYRzSx5FDxhYiqWpjVJAnWjQZXvfG+edI1SAVAs5QPvojwg0ZKVt0H67U0vl4KdjS5hSCNMh1PG/ChhlqPn5A1wK5QFdgS8CT+PebS2Jk1BTBnpdzNQg2hA9tbW29MxsYDgeczhamwOYJYt7w76suJCRpf7xAFjq/FxiqDcnaep+j1WKAJmFj6V0af2y/LGZye4JxWlLF/QAHn3efV+AqBpO2BkRrO0/T2oAb7VbwSZrZ/LiutdrLkXUDnkScT4tBT4NwYLIXWOy4QAX/N9CxNuRm82yQu930rmEoDmhYl0WDVSuUdVACh2SlogacqRLZcRlZWxtp622gvxlhWbZotwE6F9i8p97ZEEMoX50FyXTIl5UY5zsGy33xOxkYDDQYjTStBVkJG8Pi7Sey47KdGhwcnwrhc4PtFB93TkiuZSUwvOQzxxsGB19kMYFtir4sPARFCRutKjfGAe0UwA0OPt0VjKdwovN4K9TAJPScpq6OUy8mA7ZeHGtxj4SN0VF/PH9K7RoU0AY7OsafKb8LIFgggwGvWRK/2mwQxxnA/e14gaytDAzUBgMqmkAygU2cm+4Mqm2DRXUYTk0pvLIpUvBGotp8Mr1JqD8+L0YQgCtY7PjfKqCBqFvGEj4W0xvjoUN33KC+dyoP1gaG6+hwdTxTckUaqyJ5ssXpaREt3SAJjm0iHKAcb/uunAt1qndqg8YTrz/ioc3k0NOdDyNPBW8EfSd8Urt2FZwSxPJoG08A7QlF2yyiUSh1b2n4kIEBGqj36bPNjaXCpC698exeR4fojQAF/1GNw9BUCM0pmo1sTKPSGKnPHy8JHm2uXulA6y3TKapBiBvj409R4+OnOlo7RK5T1GJ5AbdCOTwoQ3siRSsGxeO9tl4JWFuDzBtFsjxfPnJQtA5ReTCXy5VSbE+RX2Rb2lx88mR6kYhox79rkEX7XlevNC6WmayUbLDD1pEnK2KpO8anNqBEVWihpJcUwj8JLS1pyMZ3DXks6RBDy5V5ohysQNYBUEZXwWLABFQd4zvPdtO09FGqdyIrRzQaOlVTbWzunp96/nymoTi22k7Z9hhlApbEZNQhXYLBXC5gmnq2uyFtG2mUGXBuUugWFGsTjbSJhT0f5Hw6Tt1SwjWIsUM02P9IuDpEq0FM3ClsbSu+hGg4RbKATwB6dHHx+7GlsstQSXt1Gj6RBq8NLaWXltIbG5ubu1M74xgb845YDB2ABjZ7ypc+mTCBh4+KFJURms/G6k6frqur296miHmesto5GpC1JWkxPHWqAFYIikYb5OhxvvQp0B2WFre3VQoFkwRlO4NkoNMoQNy+eOb7sZCUQaCLBkKkFDg93iHAdRTRYJztyMCEJxk7s40v4pJC2ZumAPJIZCuIQjbbbzx6NP1kcWyzYEo+IDcb/rIG4DoGC1FRTdE+FNDyP7c0dubituAcdcimyAIMWnGR7boKam9utvf19XV1NTU5HI6HDTMzO1NT587tUm3yoGhIqNAM0gRN0Z4KjRaytDG2+GT6xg17c3t74YnHlNk0q4ti1FJVQiuyIZxe391ptvT09NiMBgNEdpuxtbVV50lTuHF1MUUbjfChI4Sz0LsPHz5s6urq67PbS9lCCqyZ1PGEhpK92OyC3cBw+m6AQzqXTWADOCvjpvXnM3WhpqJormf43bt6B/ymwNbc3FxgO/090Sgxh3NStu9Lh1upTwp2E9hMNpvaZbOh4aw6hqXOV0CzGYVSH755vtvhQLQ8nJRNpQgbllxkcU82exmbyWQwGsFuApuOBloy7pKiodnIkl7vyNtNMFyBDYtWBaplge3My7EBnK3AxuDQmqJsBgFN3QEjmEx360W7CeOthE2Bpsk/xlYYb8gG2Z948z55itYjGEi6JXYrYTsDjyf2M1vBbm403Li6KNcuTpQ6kc3x8OEebAoUJq+BDVMk2XFJ4DCSzIDd9A83l5bG7naVjjdkU2CJoRAnL74SGzrlbpHNNY4uaUY2ofh+ItitXcamQNG1B1t7nq08B5SzwTSJbKhxBNqQECpJcElg635CNs5hM/kG2q29y9wnYVOgjyfUJWU+2dSZt5u56cfYdNhnTdusUKe0Wo1Ah8NtphPYNJAbXOcI+Z6yNRm6RLaLVWWz99gpW3OXqatYc4lsLpucDReARgcg53W4jK0utQ3+udQJbHqCIQYnBDeqwkZr5QqxpNMhsJk7y33SZjNIc4AO9+v5PfkB57o3RMiuGe1GyFMX7dk96oPx1iWyNVM2JRbS+CvXJX097dQnTV19XeCEBj3Uk50mLLVcJltrq81la7UCGWXTwZP4I8Y827lEIDBuxh9O+M+5sErxnzOYOgU2h8WsHNvQHjWXpQvZmnrsTYbOJofZAFHP4Oqx9BgMYDc0G4wvqxBLcILLJwaESKLu8Cfi/p5OtU3dExsKwnzH5knsdJvNzeiTDoPFXqcYW2KPWlnfjWydervFjE5psOjNLnPRJ41WwSfxKXQ6VkP4iNXaClM314fxBJky99jU3d1jqUSrWt3q8Y5BEqgDNofBbK9Tji0isJXB2S329uY+E3gkDZRgOPCrPJvaBRgSNroQNAB2tFrHiT9Bes1qo1mvnyYx1uWyniOLwnizmMyFWKIEW1DoBV3cLsUzO+raHWZ7ExKZLSZDt8tSgQ3hdFYrlDcasvT03j1PjPiHpixmlw1qLv0FPmi0WaPkop2GXJPJ0oztmDGF4iQrtjVU2Kepk/A1mdubzU3ABkAwa7Po1XuyAZxHuFefSgTAbhazyDbNR8ZtnqiQA7ogIBm6txeXaGdZCTa3dEnT92cK/Zq6Zou9z2K30wRHc4DBsLfdWsHxNCoN8UYgZN7rMZsNNgvWyjuRNJ+IPxHqEsPDi+dwQR/9a0o0unQlSwfJ2JlH27ST1w1hH4ouIZYAm9lmFubdLqO6EEtENoiYuL05FYhESbAVTW10deodZqgtSeCeHkKJ/dF0kCehRCKlHBujEW4By9vlCNjV0wOvNwQTCyQ3iwkMZzPBuFPDvBuSAM0BOibPprPq2EAgkohqxtVQV5o60boGl7rb0eQwdIw/BV/l0WZ8ZIj+MWV29dFJjrAUSG7AJf/OmUc3HvZ1mSF3mzohd/cIuRsMZ8MEpxNyN463ViRtvXfuw50OAxZlPZ2dFiDr0d+YXhzbiAWGAlGVN4D3BqJD6wtbyszfxKIreGT9jhwv3zYNYYPx7t2HDn2+FURLZaBszddcyNZK2wxgT0CDwGPubLg7fX5zo3APRbx7krq6cETbeEWZeTfudKJsR7RHFkS+CoTUjpvnp3Z28G7vYActTCT3mXSYt1338H7wztSzzcLeAY3Ez0N31he02sYjh49cJwre7CCRI1RaAPzhDh+SXZlsIBab5aF0OuX18jzv9abS6VDpw3LjR6+uN2r7tYcaDx8W2RS5K+yjbI1H4G8eOXy4UYtaWB+KR70lr74EU1NCIvyUhkh/RKTyRv3rC/2gY9pDhxobG5EtTRS6AUebpwlggz8KbKBDh471Dw/39+O+hUCMTxf9sgBJQqoKkt34CaWigYiHdQ7jUx09euzYoTzbwm1leq8M48Q2VUBLfVJk02qPHTt6FF7r4eEW0Ak36wsm/DG+eO2pgIxDlD8KE3A+5k8EfewALn1tOXECTQZoMjYVFGjKnKGQwq6TVmY3LaAdpVfVfwIEfOLP6gZYunCcjQwFAgE/CD4NJRKRCG6mckuiC7wkVP0inJQN/qAS9zpAUaxcG/dio3BI1/Ljz1QUNXeRTWa3xnX4gylllmYHcMbRKPVJgU1qOLzcl3nOlgJcBbYf4A8qtLk7iD1vbQnbMQlaSwsbDL6cD73Aboe1VxWa4jA0UJL0QhlbP40lANcSpGtzX6pIEu1WMZZoY8q0lVHuNMAt5PObGCe1/cFYKhXzDPefSJCvJ5LJ+ZeqJCib84THI8DJ2XilykmhtUzWpbFECwkuRsjyMi4u9pG12XAmk1meq/TLe6zvgcjD+ufW7xC+gk+mlSq5GOFexVU0W9En++NknguHuWUSiJLZXDejD8+TMgDc+eWtWDy14FkDy3/fHiHR4VK2I0SpkosRAmVMK8sBC2Q5k3P0cZkJQtayXQwzyd0stRvrJWvz82uV7xL6yM2VTGYyM0I8pT65gIWQUkuWoaIk12X5rf8qSeZsDNOTy0zcmuVcTFd2hAzJf4slZIILZ7g1MVW5g4Ehj86diMcj4KhxMptpdqlzKyQyXMYGNZtSO4/wPsxtJCuy3SErk1Z4yMZluKyZ0WdnSUh+OW4VSWYnzU1gGTebiPuFNTU8/eh1e4bWwk0MY8kkSbCEjaa3kEJojBMKfs2ClO3oOpkPh3OtDNOa40xgtdnS9dMtPEmGwVdd4SSBX792jdxMctwEWV4Jw3cA72FGzbg4bq3Mbo2Y3pTbexqjgVKaAyCWLY9w6JY2NdMXnr0ljCo3y7KC+YIAb2espskMBNP5WY5LZrjVXGaFy42uZiaWR2Yn7UbGlBm5dYtE5WzaLWXuLIoK5ANlIQccXQBjLHM5Azyqz67cojHbjVuFYQoAdLoUmQWnXUVTkWQmNzqZmXQxPRy3amQMHA5DbpRhOrlZbhYGqpTtSGNaqY4CFVZdW9rD8nrSx2Ni62QYR3YZ0XQwom6OJEdukjQLHrkMw9DwcXZ2DSJqu47Rf+xgmC6O0zPMajbncBm5VYbpy62O5jLLt+WxBMOkcttWWOwJS3O3lpaTMXJtJccw3dn5tBO32uNYyoTDK1/DCJvIcIBrAxoyn3ExrZNcM7BwXA+MUBiGjJHrE57bkZknUrbGBdwKp+A2P8ymZfOA/uEYZALwrOzEnNNHriW5nN3YahgNr1wjI+FVm7UHIqk9vDwCMQf8sI7azcDojIx+tKm9FRKBvtPoynFr14dxVqEVegradWTrV46NF4OJfI4zvE5GMgxjzk5EPeTWSnjUZrPAD4+GJ+bDozpbLgtDysBNJCd1jJmOryaOU0NoHeXC2XZ7D8Nwq/YMmC1B7aaldjvceAczzrBybEM0mJTarV9g68luw1CbDXczDi7bzjDWHIQMcDpuhTMytsxIchIsBN/SweM5F2PLhZNryfDHBsbKzW5v/47ww4JPCnZrxDC5pRwarUy2yuzWH4RhpWNMubtzkMzMTFN4diQL5hjlcjpmNbyMA83GjaysUm8U2CBMQjaHkiVsZFzZJInH/ELN1T9MO2iNjdieuaogGxsiJE2TgIzNB5eoY4yn/06Ww32AAWluFlyvm+sEgiQYtZXpCU8gm11km4TvQA0agBfFyhigUPM7WwCtv1+7fmeL34r9sEArrnUF2fCmAFnAvqjMJz2QoK2MFQyxkrMy7TAVIEnIaib4B84LVsAZm8Nrs8BWl2ezAvn8XAS4YRCGJ+YGYG4LcFcLDU3MbhpFd0PHMZg0HqnA1srYsslbUF5ZuRW4NAyKJmBSc9wI1wUBf5aacpSyNXGT+GE+lYAAq4PksYw0EdaTJv/ys5/+/Oc//+lPf4LZ7bqie/RxSdbVxsMlPglscInGcHI+a4SQMjEXAzYrlBtGKIMnuVUoTCAMFtm6spiwuWUe2IByBsA2//NfsW05h2Sgn9H7U1sv1Vd6VWHPhAaTErZ/P21kWsPJJITLpvC8N0b9sI4bheRlNeqso/khWEdzQF+WYt6MUrYACX34q1+++5uPfounus79BERoP1rRUAJTgRT2TA6X5ADP3AwE9VYuiURd4eW5NIEUrYMcMNlksFns8AUUlLPUWJi77ZgiVrnf+ZEN0H5l+wWwvfPef/z63z6gNwxSP6zTu0aKstEB9wPMvWVsbOBM1gUDLYmhsAlDyURYDV9MrGW4j7PtUIO4mnJhrBy7OayxJrP4gVtDu42QjV/9AtGA7fLldy+/f40saLXDV7EqUfjM4QRtUgpOWWAb4JeBTSfYzZBNXlsGz3NxKzCnmew2WvocNqgpRzl8UIgiHMxHRyGs+sk8Cf36F7/85bt/+egdYPvqPsARXtuoxdtTSr9ZGJTLGhUMOKndTrAQJ6ndsDzRTcKMJWc15qAeyXVaOyfDHJfpZtAJjYxVrwO/nOXg32rIfLhP+C/voj766J33vrn87cnLv7n8ARjuMIZJpU/VdGK5vC6z24kTHsjZlO0mznVa6ybtVgOOsdVW3WqYm1+7uQLVChgSrMUYJsOzN7MGWm4SNkX++zdUYLX3AO3kyW/e/TO5Okwzt+Kn6+Dc+45WtNuxY8eOnhDyG40lUHJ1YyfS1Z7lkuCXrVx4hGbiFew7rHLtXZNZKEeuhVdHM+Ek4Z1e8s477yAZol1+AGz3v3l3bgvb5cr1uArCDJduPFxgO9F/dDgKTEbMb0SzkslNTuYymeTy7KTOOglpLR1sCcLUXE8TAEyvb2EVOTu7AhHHHSG/fe/Pf0YwcEhqNtDlwBb2EzRlfc5/unDtE1lozM9NaRFI1nDGiWUhIfNJuO6RZZi5qWlHjx6wztPk1h5eXvuazA15VOTrW/R8yfS1by5/855I9uCBwPbX3YQWh1sV3gMH/+wPjfm+cv+xo/1HYbhBVQwV/1wiXw4uQcS3TnJirPMTTG6j4VskHQBWdzydjvlwWvHlt5cFffvtya/eF9lIjCUKtsslwluMWyIbosGsBMZTOIMDKca0BAPx+NAQmc+Y6CyG9rx16VucnaIGSp7q/ZMPvgV9df+kRGTrh4CmKu/LgQNOJcQSigZsCXJrIjmxRrxu8a5pEOpJI9b3Ql8YpjLhHsYCqLJKw0n+cLJUH5w8+RW5uhUNhBRru0pE1yusw+SxEdDEe8L0fJW5uLtFvCcs1MCdUKE4mRZ3HMYj/HOSuylvgYNLnnzwfindg6/JOgw2fzXeckrnpVmgsfHoCe0hEW6YjSSCbqZwv1tgM8BsZy7qxQYm52LqIB3IXTJB7p98gN54/4HUcgSLySqcF4TCkvI6oPVL73cPD+dv5SNbhPoksxpeWV67Ob+SzdmYumyy+IZ0Hnh9IuCqotEEti9FNH4YWyWhqrD5MPcsAJpWu9c6BZYsZ/RCJwtyWq7Z6lqF5DeXv1yP5vPPz36RKLCJzoj//4FsaelNxWhVjuiie70Cw4catXuvwUiRlQz20U1dzV0mo9WewcaPcJ8Qrpk/+8mnZ89eSl269IHUG8GAX5OYdnidKHcCRol0UTyuVfvC9SVBcms2XGeit686ob5aWc7HdB+fjl8AsrNnP/v9J58+vibERkxrJ+//jpD14eEFvioFl6AE8QZCEClftHYGIucIh7e/M+EwlwSyeP6+zief/+nC2S8uXPjii/9CwPt/FUz2/pfX4Ie0wwsx2k6o1pshs6EhL9mCGaQYJ4/K0MQexxAha/MjyeTIxPIt8Whyd2DX7/3087NnH2t+//nnjy+g8R7/4av797/68oOvCUn7WSDT0IVu1Xv3OlwnTcjW1QVt/95rnthYoR0nnJfpjH76+duXKNBnnwDhZ5/hl/nVePHgwHCwcPRo9Q59xb05wvkzd9a1uG6mgt0QxhPEtWn5keN7G02GQF88RsKzl/509k8X6M94oMikB1BqhOXeRPk5QF4+6bmu6fg62z8srlx60Vq14NsIRN5++49pyvaYXNKIZ82fYCP0mH18wsUl5ZYDVZBOslIZzafiYwmP29nS0vIiNhbsdPaPvsiQx0OH2iUf66Yn2Qqng1OTLZ3Z3tYoe9+tVFFhr4DUfJAX/Akf+6JuafDSHy8l6FeJS48fX4K6mQ0m4ilxoSxOjC7WnaabTKt5DnGQbqo6I8ErLDRPxwIwxNyVq4rCEfusn/f7U8UFwGB91aKwjQldcqjibysjPNUCD8XYPjNGL69slbkqlIrGAxAk8LxCt9Mp7KV1ut2sx5fwR9PpkKq4rBl/5/tHze2n8/vCVFU9z5ZuhNim5+o8WhQO1dlrHT1dQ89Ho1Ge96YKq5c1EnOrxqZvFDZ2Lym3aHIPUaccozup6LlBov0qnKpfuoq+7JHNuw/FDfn4bNtV6JWXaCBEZCfsUAteXByrsIx+b9aN89MzDQ5H4VQWfB40W6rKb2cRL98S3X662W6/cePuk8VN6RGMpVKlN3afTe087TXj/me9o0nKtl2VnmuJqFMS+e5MeqyCsAmuu62tbWZmZufDqWfPnsVBuIg+AUXKPZBajRuuLObOcrZFnBtW+9RvHU1J8vMV2oUjI4RDgzrN5h6TgZ6eYC3sNhK2GrnUBlOPpZytXTBb9d/kmW6rWtrLbnRzvgX3iQk783GTWH6LGGUz9ZSxtQsHBCm02+FF8lDDyUbcj7Kh2fZma27fJsqtvn6hhPMot18fW/tp3POcrr7ZChu+T78+u13cD0GSip7WIvPKV2Ozbyt4UOiPSZjFSWLlq7E9wgOt9s2bcweEmU7Bcq/EdpG+dUCi2kwFRQXLjYlHEPzjbF03xmjY3U/vGxknouko3Y+z7ZHfbiwK/YRqTtvKlRBPPVjCAxboeU8vY7fu7m694+HdMYEsVZ33ethbnpDQTyR4/Ic9bzeHwGYymSqx0XIS2Mxm/d1p+kZAODtIVLuMLBcuK8+farq0+OgGsDnEetJiKa25rPlt+YZT4zNTu0vihI7s2zfndgdIEY+oNhan7z48Tg8PzR8carUKP6mzDty7N/70w2deyb5+gqeZ7E8ylFt43zZJSyi0RE/MntrZOUeVSAQC8ViU9+Y3gWsKb4MUigb3LxkVG4lKWwaV9uNX6JTgWR77JVu/UDpPJJ4uBXhRWyGa8O1zi8nl9sg35ldUKhofClZ4O9CDIKeb9QQT/niUHn5BhSdhRGP+QCLoYd3Og4lVJp2TSveG4NRUU0011VRTTTXVVFNNNdVUU0011VRTTTXVVNNB0/8B7pYNJLL3I+0AAAAASUVORK5CYII=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" descr="data:image/png;base64,iVBORw0KGgoAAAANSUhEUgAAANYAAADsCAMAAAA/3KjXAAAAkFBMVEX///8AAAD7+/vw8PD8/Pzy8vLh4eHk5OTs7Oyrq6ulpaW2trbc3NywsLDn5+fR0dHKysrCwsKJiYm6urrU1NScnJyWlpZjY2NxcXGCgoJTU1NqampAQEDAwMB8fHyHh4eSkpJkZGQzMzNEREQeHh4sLCxXV1c6OjpNTU1ubm4jIyMYGBggICAQEBAoKCgwMDCtdQvkAAAgAElEQVR4nNVdCXuyOtNOUFRAERAUN4q71lr//7/7MktCtFat9Hv7nLmuc566QSYzc8+SSRDiAbkfZevRd/5r1HZFQ0r5nrl/PZIa1E2bl28UUjpiqfiSwduk/TeDqk8TKUe2wu0VP8cFcCVFIuV+/mcjq0V7uZJybF5OJdGm5U9FLF31Z9H9w+G9SnsptlJ+dujVAFiauYpTfBmmyOPqv8fYSFnSSQ0dlc1BLiIhMtnDTxMW3vBPx/gCjWUo+nK3kIVAuJAkqFSiwe3g9ViJs/eng/w59WQslBqKxkwO2sjVCN8PZYeld0DdFOI/5clCmSiUBy3TCsf40VLaGcFrYKcn3dPgT8f5U5qB0q3gfz1iS2njHJRucBQlAAh8aSxPI2WGy+hvx/oDimQgFJT38U/EPYR5xdfE26iXHnxJyhMZXvHHo32eFgo0xAlUj4BQgnDg/yG+agjkd5zJoqWwYzP/r6D9Ug6j6Vn90Se2BsrWpEwxAiFcPGhBKYcmP/52tM+THj6Dxgz8Fiifp17sBUtxB98ENQ3z/4omAli4YEFEXQCNN3BeUm7Vxz68CXEIRPbzqXbe/wHy1LB7mi30XMqmwI99qj8hCsngPdDBE32lefdy/wq50mlKCYJYKFUM6c02SWmgYX5ADiAAREHo/Ocpw4g3ku/KOzvaI/fPCjy2mKs4QgOlCkoEBPay/LvRPksNWSgR7BsyAw2MKH4XwwiiwmFfboGr5swEvUNkcPuHA36OPtBkem3ZQnXbk4aByyqlL2TfgTekVkZ2BPL9Hy8LLGX2flRm1JsJuVavm5XLDVSeIvtt8MoTwktSQemNpDHCf5KaKkZylZxkV+ZK6S4/DNTQFTwA6O/RRwsBIZUyQZTZv1vsaH4qOeV7Ic9rBeO5YsuxgnVfvVY8QW4pqWIz5pCjhUL7Z+W1VLlHT6YdqYB7oNAAbCcznxYzhSdKYHOobMAboU5e4n+aralcNXsqNMpke6iULFODB2UUY0onPxLkR4X5K8i8Sgzk0QGs0MJE+k+GvpGSQwbRkPJNvvK9mRp8CDoWKbtpKniYq1BRKWBPYJFDnhUvb/DDmKU2lf9iErZaK1RQga4KYlUE5ShhxIqXgPgtVWwYKohQ7HiKO580kCJdhZxyKhD2vb9l4QY5yql6EPEVyBaMNlFDTQACAyEVPigmZ8hWqriIlLRIOSMO6kPjo/8lCmGUJ9lUwAH84WghQwHNjEPpLCdKYCPFvQdyUbwO5AZCDsRDzjB1IPwvESRUHSWcs1K+nkSXqzQwB9EpfHSV3BL1Xwhv7mTgTzqUYULYm8PvPQo4gj9m45pW7H7nffi71dcJsfJYKikGdiZKUn0F/WIhj8VQyWyFwtlR7RBTzxHVp/4hyjA4FxDzfYJCul5mRnhapkoyJxVkQAiF0N5XxqfyMl+Id0JALNqL5kR+c/0/or7sqlwrkDD9VUjuRBHASTJQ9gOBYAnBU4GC3EnQQ6i1YTz8yW5s/fZXHNykrnw75RD15VSt8EYY8sFQU9nPJCKFysVCLNQoxndbwPQ4Qzcmmroe0EMA+WcIkMztrbAeHXG1hoMihSBvwNYCWGtiqOth2AGuqk91ebBFhI5Yln/KxxX1wL3Krpr1bi/hnEOi8YhkIfKjYsmH0ozAkkaH4w3FHwTxAuu+GCr6cvOnfFyR8j+uN1MKVnaVGnEBlASwHYjRBuP3GDyy+mwJyVYKAUZf6eVIRInxWSP5T4HGWh6UZbXkSWD4cEaulJUp37R2xV79he45R33L4P+uAkGJVTaVeolPtEicj79l5ILaSrF88MLpVGIoHg3zwzQUrSPyM9uJcAro52NJNKT86wiLQ32o2/TePEr8ewAnZedPebGoVKORXktuuxcVly4UOBVMbM7Cj0AUfUAMpYNisgIA6WMW2QUgjByohe4lOu4/4uILAVJIZRiNnZ2/+wB5rgKH93dxwhzEAd4gUgfkR3ToYm33pOLfA5Y3TuAG/pEYqidXQuauLFJCCSAnOKE+tlVeJU9gT2OQ0xwhb654w7wFgsEesLUR8wG4B/QO/0iN7SijSHZL6ewxKV5O88VZr0emgPwIBIjlB4SUkQLCLuraGdkCdFTgWGAStmGw/2sK5IeYKAwsOiCUD0b3vjOeqIQkkuB4PbSivqDk2EWcABYgOZ4DbhyogJhSxPFPlDZOMnClF0sX8nodYLgQq6sxx+hzWwiByIaAP9cqNoSo6YjVtBxTEvjVCtFw/OiO/wtS5gHF9/0UCksqkJ36A3+LMK+c9BkWXiUtLI8hA4MUGB31p+A0C4MSwQtIc3jxT5RrwL++K8AI+2elcqVjfaRmPpGOC+tALooMc+E5CMeZCeLEh2Qrobx/eIJyN3iAP/ddIKyObA0nIk/FAZflBslEadc+aypsK05qwAswwBU4XwCMHa4LZaiXiBWoslDiaYkZZmMqON788RIRTHVvCTEfVJBEY6wxA7Up8acK8xIAvz647T4GFu/qdZfQxQW9hSxrhE7LpfBQJu9/2w4Ajqgpo74U3S6zCXTCXsK9EMNMaSZgODijnQqmYAWsxJjKRcnAkqtD4SALUOGhzLu8rvJHtFWiWJ3F4iC0ocdBjKFGgMhQDpSa9rlGzUCvlC3Y4oyUWMYAYWWE6zgbcoB1OXn+I55wktX4uw53aUXD0os4we3g9JdzpXodMYLlxwEA3gFD+08fGRIo3Qb9sxZVpqauF/zhkt5cxkL5Up+Sdd0e+TlrYbinvGvZU1YDBShwaW/IrMLBFCSDkN9FZ4ULymP8x6OsRk2F+ij7I6zP91icxqFhfwnTBzekiWwk5AS/6mFa/IZOagXdJoh5PcoggZcB1m/IR5MMlZ/epHWHGMZeUixG03z8/DKamvVjH2UGNF8pDZsm/mCo3NEYx+vLgDNf0inUrwje6iLbPoZTKRc+zmBPXAuFa6YbXoJ4jRrzZFVNdSTSbP5UXJYqP6Ss6n1y9b4DMb0adYRjxJJhjONXwtlAdbBBcT/yQGJhQ5vqyrWibQuBZ/mSbw6D4igt2jl05dMTaSo1Fg++QpZ8b4E/k7CcD1EDDP+dSkxdgY0ASuFADgMTOK1QaAki5OZMDSn7ATYEXIQuT3AUZ1tkZdxyGhE1FCzgA7aS0SNtpBIEL01F1VJOU04A/3IJIQUoaIJyABQvADVgNj4RPWMwQ9TBXBsatkp9ygHPcthUSDQres+F9QOKBsryoNUEgYx8u9GD6V2J+b79qlS/Hq5mY7iYnOQqEFztBLVxDeUuopBeClxWQdeQ4p32bE0ZMu9jEuAqf9hQmun7U1yrXNPkP1zai/c07JxuQDh6MDmBtloVohV3crrLGqzpdpqkAGlqguR0KCGwYFAkux1TPhWRvwpAiriyMMAAZMjYkqvX+EfnA66ke2Xzm5x1Yi9LihGUvKHCukOQSjVb0uTsW7ZZVPq37xquyqtiynxcFOMCJgwMY0g+NipaXbowXMsHDBjTj/HXCbzCZf8US6Nb4DcAy0sAJefooguySrKS6eDK0qKlDQ0LyhCw1o9KOJAa0Br8lTnG1VSd/UpuVbm4IOrmVzOmhDRhfYZJLk+7GD/Eb+2oWn+GmcXxNohxN8MYcSyxOAVghOucaJGNHdtbMtdW3x4YCC90rzqYMzZG9PqR8jWmIzPnT4WOXNe30oTy5vJhmnGCvMi4yiQxNidqSYIQkAFMSggz28joZtjLdt6j6aFjfqMJJ1F2AM0SeTJO/7T5tMUEo9VhTswaIHm+7OmGAgPkC6TUXxn4tCpfjrHAfXWfwiykanG3+KpoiD592Cej3FRAFRBbLfi6z7Ms4OMu6KlLI97GSo13FlcFr7xo5YgrFpEuPqyY/iKwtfnF/FMXmTuh7tCS09CwotUAJvpouI9I23mYowqoXJr3APw2+BuwBPBxiyVGLfTFU0f9eh4npR/MC554pQLbNkAgAkukub2c77Wea/VnZ09rGzYlupcCbkvJkbpi+w1/Ybm8vdytRtAphJ6IPAak+A42m5w4CHyjeFFfaovIUuIguvy7toJQB1UUlljUD50joxlyEAS4EqpdB5mXUX9tWDRoxsQOzNDsEoLautn2XZquigRauRRS2JE3y287sWSe4+gLZIeMxTP3wkaGM+YvfdQCvZsDck/1JRgFgF8J0ua1XJ4R/Ewj+wLe0JGy9hBsD5UGgsVdevojb4WROjNqxph4XHfEWObGahvi9VF32gxffRO6R/q++E+oBwGhowAF9AWbfxPElCNjnKih6ygIJRq2CmZ8/8+wkq6k1ri2xTxSUfJMLEhsLtzx4yu6VAmL5hcqMSFKL9erYVVPtml9bYEbSFk2YAMw6hZZKkxVj3hABZiYYYY0IdTJzfcL9AC4kMCISUy7H5fA4U0vh7+UgHA3nJxSuX3qT/da2KAyJJqN0R/GdzbpFou2QPlO+BsrkiOMIdZj5N56HDh+vpLkf2HquPfPwBhGcsYvm7xDXvCVHi8GjyskN1uXYO6t1p/S3GVL6bLECJsRGedqLlFNlcqBSBZKqiDqUYrDXfBQEDI90mxHK0PAYnQME7wfRLLIhfHattuxW0IugqcmZCD+7TIY3OvIANNcmJvAOxNzC9Z/9PFDHgMmnCBtlWrkIkvoBbAz1sI4kc/ImU2tepE0XaVW3oVC4Zk00QSpaBX7jmyVTDD8+SZHR5D7VGw42njlPqguiZPFCo/2h1FADorJnECFTfShwp3RNINi4Rx69Lqh54EnPjN4oSMqSdsMDOKaXRO4+cVajO9brqwBqJp916/PuDDTQct0QJOjJ+4kLhBDaMV0EIAK0KcddMU66P3O/JV3wX/Ab8ArhgAUaGEwSeSPWhVXNGXG0rR8+GUFdbNjEocKZ91Oe9JCmP0uP4uti1t7JN/5ndJg9KriFnwr2vUbzOVAmSeYEYyqw0LAgScckIEeBKU0oTRb/ra67+HiniMtHP2xaS5umF+gwPd3FuorVbAcgPFoHcM4KvxAS0ug3iQ4VsXhYkwA0OOJ6utBoO7rQE/LW1QzhER86hDNLMzokZ0q8yK/tvddvqyegRukJ8mCRK2S+DOOA8LqTgX+yrCVS5F9kj4XPHBfX4aMZkGXSG22/IotvLRuGqmCRf2Gf6zKrcj7GJTCXdwvwyLM9u34q1KPlmGbqiMnMwEbmHvSrBg6+po4DB02bs3cEoOUUIKPaWq2puYmFAvoMGt5wQHermWFR3GJo5uoK27ub1OF/ONQvWxszA2nwjiXnqj+HuBAQ4J7mOeBC2r3yQEsgKhjZgH1heyTKxmUaJnUmeBcl8PfTcpvRjEUxUnY5HbjIIge1t9A58wCKirHeYo+BYbEwF99RjL8BEYy+uBjLGBwW9Y5xwgJPt+aqUOm4UM0njUPms2DVf3TaI2pwKgZbb7W3w0/nsEvOz5M8LhBI8qq21MJd1+xeATv4tOL6V7MRmh4hOETPQ0mxOAd6Rwe4ztaJ6whWBpoCQsb9K/ruE8Rp91kOTSZXfY+HFOj3rCicIzUQ3UDZ1lK3OWRadEERrVyM3AMq30aLvp7hiVdy8QX1sqZSVhYxi/t/6tybZ28NZg9KrQQOrFeBMSWj4OB8M6XuB1iYDQKvoWXQZdbCs0GCGNNLDPwaSxDwNhVA2pXA0J93sbiFTrpi2iYb5Mbs4XFLOLENSSvQgDWeLI1UKbWNTEsCImyCIwsO2agLXwHJolNloKfFonOQuNzxRbNaPkSW+DR46zsmSsHVrDE8TU7UBxvihPQpo88GaXYVqQtJTUjxkiBDAOGnqNigIi21pgZiawco1JB1tLuHcd7jxZXbRfnIb9rbs6bC2m4PkorpLF40utgsdikEeDrKDBcmaGhdYWgyYCXVJKnwcpKC4iqPEwXatwXu0/dy12ePS7tIrHboxdr4hp1vkUj9mUCK0wAlJxTeGb20+o3gKN75E7opKQ0X7FDhmpJ17zZebXrL7F1u483ZCBhcOXYEC0YxjbHAdEOy4OgXR6moFQJeWQ4RBnADgLwh1XccZHPIVVVRgMi0atsOdrrCFSxjujM+NrM7d56BZiAu83xbmNcDEQo1LlSYQbdqThEVvwxBoek3giqdj5nvZZ2qjV6uUdTYew7bjvuqSho1jCRPd+O0yPER5dHSut8ahwnAWNtVyNBQyLRjY0o5vqSA22oOAlc2tbBkMlnrUaJOevxC1QlMxekdYNSVal7wVC0C/pUiVXgWOEL7GCWZkacSlzr6pqk0vhlfpPvUyWARnngPcun/YxSeYt0Esbojo7J1exauQa+saimGEGDgC4zs8MLmYCa5hgjfWUGhypnriB9LO9mVvfpYjXqy7UX0oyDDCfUPQE4Qlrs8s1XeNhklpUwuO8KQAhxAZxF30hQ2CBoYu+BnomXSBlG13+Xl2QSZo42UBUaWkPKakG7hdPdtWYCEZCWbpBbzGxYw06Cq3ctYZwx1SpNdKHrDyED1+2lvMfk4c1M7nZ1LX4DXTEKC6ziJE2RKqKAD79EKXpgsQh/kndmlRCs8/DV3AjQ6ERVpTY59GsxIV4d/nHN9ho5qxZX+Hao/2gLECj0mQNQfY/GWjkpVif6eWKmhMXVEVXh0JowDYJrvaJXheCvtgnPtMpE5KBGVuZmL3ARJMbIA00xaC4d20OTywh2NqOlMJcUuhLGgsJLWghYma9Jq1hdpZIvuy34LU+Sk/Yvdg1qjKwSfxhFh+eBTI2Y7lpaiLkGJwQfZmQUjw1ormDmSAdb1n0MWNwIol5i6/YeSF36onoHrxLheDA4NebY1lehGBIRjDOVxLxNuAdG2wIAcujXJEkSThXIW2XfVzcJc1p3wzL1nK2q70FYnWrQNREcaBYaF73ftZQHTWpaXQ1rCMrCdBXNqdioys92fPDqXvXGd793OcPkMgNYNQQyIAtdHbB+isZ1tCaKYMcKDKXhsGPkwZHMVl6cZWEJ6+X9EibL/oZdXTw5ETtgBlR5mMn5sJJ03xoE/smhrxEnlWYYVZzLe46k3f5TlX0/1q9vRupyhO5dLERrWeiQDNzyUNDaGyos7nmlhbHADJQUaWcJovob3SvnL7ws45kZtIViCua58F7ewugWBk4P1cW1NzRR54iEFGlVC4gJHDUCJaaH5Ma3NCYkTDa2hi2e/fxKWHarlgnklbz3L0eELVlWBQSOLtq6v8fAK7f8YyofMFeAcJGZdMQMgmi0DYbCsRm/zRbFHKUegV110CujOxcK3C93mkLknJoE7jMIO7FZYKiWUkoyFt2eAl1PQ8RFMxlJNQ2JpW5kfg3DFsmFLs/cHGxN0/fGUkb0ckSIBupehYRMls9gFg8kI4yYXExFplpaeAVaJ8ksuZA2g82RyaCDbNo66FrFT9M22efJfPlUN7D19KIJW5N1SZ8mH1SRduipme5ihJdptuJqpGSrjvU3WN+okhD5sK2+tl7eaOgVmy2j167GXiRWcvcq7Vq1L76D1x/iPHZI7wpEuDkPmgMg/HZgqRslTbyMLq11PVMyW+pcxJi4DjecOruDZ3o0C4up8UU0lSPjOAMjLM9OSMof5K8wQmxVIqLSRWixBVBC4IFeP7RGH/KPTHS7Mws98esZP92OnIxpzzhe+vaEbQak4CIjDTaDVFfY9FBdGg5Q2/yGDHNYsUUhAEWQGSpj16ytWQY9rXNszOBaY64CxPZGY9YZ+d9hCNTh3rquHmqn0jwyfJI3CQGSae+aLQrXliBso39LS/Wd79fznyC0XwYjKwfSBOMy3d2fXLRvYAkKtBd0D5muTkplaRFbxMzIzBnyQgqb8myEjjHrq8bwq16nnxH6Xq6EuOfL2jXZCRXJd8hAlUQDCgZtbUVhZVu2EmaGrapHmOEFZ0M5ABOw5xe6H9bcQBtc6PRlJI+qRclzjNhlrT85Svm3Lc2LlY7MK8Gxeh0MLyiifsW3AiwuD+0vwbx5rCesy0WfK9pVOnlC4ECTytJ4CRPvYomGeIkqtoJKcAzrheFbb29hvk20PrlqYmqsa2+gHUosU9zIrzFGIFWgDQwA6xRSHSWuGic6yEcREWJ6FYess6XQBoUyJBwB1ea4trjOzuESL5epNSmwxdNar6eno4dEKuTpk3mZjbYS0U4vP/rVzCCUc0xI6z6eYQvfLM2f8PHoy0kIPd0sXI/U3DjTG4q4MnPmsvlZfUjIT/UjNCKK4NHxrvS3gMBjWMa3gL8gwAUju+rdb8a6N7n+YfVLlUdQqm03qAyNMeDiRgbaA/dqRj0v6K7ArZizeancRpLUTXrC9Kl0xcWyKwoDhDyRpwtQTzNr11r9w4vbwA9FN5+GMd3wKSjAAoZAMVzT6a0YMoeVU95Bgfe7NMxy1VP34ZE4KZP2QbNPE1nq+w2q9a0vM/wiZdSaRZQgKpV6SimngJv4Oyt3kJAqwv/JNMzw+c9YX1erXma+G2kJruPxckq36Nh1GaDtrxwkOKOd45rW7zxuoBVz5ahhD+xbHxtGWfAvKucQNlDcQ6kGr/FJVmk0Q5WN+i2xO3rI85t11c9FGSie8984EMzldvALQq6aS60Qu0G1roi0waGi5qEECDwCIyCNGJn5E99c03vtDrZxKgfi8rrkrvD6JgwcvVzHsAmXMx3TKASE0+UetUblMzSVldfttHqWaZtUjINXVCdSLU5OgXEED8QRlOZONBzSffUm3rO4qlR+LMVv0AGE05bC42CG9m9Umx4WsuPRZlakysbQoPZXEiJ0tkyrWtlDHRSRQ24DHvggv8A8XuZX2FJztuzg3dpBlg0opMMQEIK3ltKciRxZDlsnE7h+hdUJCpdt09pVujwzfON7K4eO/pUuAP/7jQPofost0LD8shE7ZHVyFPhnZQ9vno7B2La+DrxLeHNujIwQlAIqjvg8YR8miqEVJEI64FWKf6MNLeL1vtrEGvM+SryIUgQ18lXKn7DmD6rl2HZcyQUwlGM4fJPcHRezO/pP0001Es6A1HaRKhT8GtM6ya+di7CXo1bkM8hvhmoMbz6EuTC9Q5pP2Psud7zpYIcjXDD/2pzIA1jFeNJBIyyE8gVfoi9WkcIVLjQ5yv6mw2AQ0ObrXzrxkefVodKeTnbioxllAyrWMLPOAFYcZy1teBSg0Pc/qh9bbYgA+hj82u33p9hfguvYyGGURr7VHy+raapLMMg1CeXNXJNWlBGmMNE3awDqKxUDHW1Butxpn6uC7PJ6i92CdvRC/tmX2usoi1vyu20kPyTUng+CJOVvtj0X05HpYCbzeJ7pdYy9T2NmZUVhVZE+gQQFtAyVoHpgnGBuWlanqd9CFPFgy5nylmMuZ6xyn+w6v2ierEFDPLibJ92BkS5zdKBk+MukF0fR3Bsr/t6LXqdV2U21ns+98+jbtGCa5CbAUtCuDj713gcwiS6+n+PRYA2rlFHI3wLCAwQ/ips16V+1VgMM7Owabwsm/2z0H9kmn0XLB/i33qOVUcQ+arZAP8ca9MItKHCHyhzdq9N7GnCd21vDf0wgH5/y1nzuMt6jDORXz6gjXr0dClWw81kZky7lKNtzdSOXzLV/6i8kQElXy3spy+raDg3i5cWSS7o226GasmMx+vzAXU1up5VGg57n+0EEqM/CSK0OH73eBgLhkPiUakA4zPty3213OsqHYMa5b+CJIone76CPlohATU7Z4JcQg9lazcOwn11F8l9oFFysW8P6ial0K71s6IRwOQRk2dLBPPYPTnMQcxHqplV475wXB9TiIgWs+h3EaMiNnmpFYcaac8i3u93wBmfLtfW35XKm7V6VtsmPvGdCiFx+lmMEVDiNqUfIstZbvvRxADlkC2+/UHciasmkCQM6M4CLtldctGSdptm8G7puGJFgEtH18mq3zTWdp+XgMiiKSdFCeLqed5S8UY9cREfGTj+O06retvgdtvoU9kWgXPsyAuM253YI+RZdFJJB/zknD6NeNp5uV7vzZrNb7Uf5W9aLuzfbKSS6iYFHpwe1RLyT/pCDza1OTbQ2l7/DFhg51Xr6aDYjOHlH4+76uhq+fSUIyL+INFLQQ/4EHPVoXJA255GY/NKzH1HyU57lADBjuDIHVSzlZzH0/WFSHEaj6djvduQLe1qUQpyr5HtTgBUNZUkfmrT8jA0iv/UEC4bnAydcXZw3/aF1CADRp3wlJT9R52IjbHd4/lKzMW54bJSjSe6T3/d/6wTLRJZhByNzPg+ou6ocPTyQNwsCr6xA7pW0wb+UQatXfJjuI9c+vTf6tVNUC5m0hY7AD9TQbVLlbfWUpz5z9kqzqYqihry9OSpp0eGw1CoxNfXOJgSZv8TWAhBQTWaHY+lMeFXItM0tgGjjgF7ylgBGm+2E+41PSZ+P2geCcx29tJUGhCy/pIRkPrBJNB5v4b4n69xZxfMRxMMBztz0/vyQ7A3iCQ18a+Re1ejOSfZbkHHchSmGY9xXcAHhGAxNMRv8XI2KLHs1ENXYU+C1wzgr1mYdNJaJNy7efCh++b8W6cL8k76/QVTjVqfGVGcHVFuhX3xCF1YXFyAfr9CBp6neWjB0sXO4BjWVVnjeSJ4aHSWnc5a27YrkVHrduZppVwe0x++vdJ9OckZKAO5/m+EzA/RnpTnXal/jDhdUtVyavi6rJLnF+EO5trZD0f3NheZnCOU98g0gjC3Qa3PRtL+5uv3rlMoV673KbTsTeblnZU8hxQkjwc64TvlEz97+zQ+CEuN247Ck50RBAqWfsvidR44GeNARBLpruF7ncuQrYMvF0tMsdr4cQfcTwnrGsjrCeLnbG6+fTzBuLCIoPP7K+d8lLdILJ+f90hetNJPx9CKzrHEgcsgBSrMVe1kWNOZuYCYpw7kVwt7nVo9GanIc1Hg8wPXKHZrWmQ2VY1/dzwKkdL30siRhLG1me7O5YMjGRYD7G+nxWgm9bU5qGl2pAJpdjqsoeHZNnSfSmvXMPHKbbgr4pDFXaUoSBFRfPP3G401dyQAAAAlhSURBVGHpKI9Cbyq+js93Iw+f04Do1PVeCzE0yWva6bvpvabyrRv/Sukp2oeOg0ESHdt/ld2uET9AZisVYrzXu+GBLbPR6seDQdRSnl8n4TLqDYcBndj8GyeaJ2MhP94cgYDxNXw+IVtfDo15jeIvODpi8ZtKLq7AvHSmxCWdelhchgNZ5eTWyYdyq5JWH57fEp3qLhPKU+7P+2k/GvhlMZ1OxysGDbNMo7KIYFkfCtG/RwCqEG18LSOQkMbcdlF3Pa0qvx2nbwWW7bmrZZ3pI953dl70KqlQz3cBV8vbQabKk1uQN0wjUPu6D170ZTBZrydJTBYcGSwEf7/Lou5OnlwRnO5d4ymqCifzmyvREElxT/7po5bXAupWxhnJc9nu6ZqXXif68IVzOK2+vcCT1JdBK+6VVGK+1ZMjV35W7U2v/XhC6Ue9Hp2+3xvPLNcLSEsLXMtfWDI52A3DN8eBNBv34DTW+u6fC9PvCabAkyqsPmgFH8hbrRo/o6ZUfnji911Q+5tFYrmK56w45S/0Syj3eOj5WLM4YilfQ28Kaxv69L+6IXxP6irhW/+bUxphOttBkOpDTevRG+dr3SHsgLAPDqLizcca4re6j8herb1eSx80fcvVuhgiYgw/Gv8CWzCJudcPHTjPf2fnQDpgTJxm3dtQO8wspnXfW9/g0qRe0qp5P9xvryxrNtluaaqsjxRHczxOLK6b9XvyOPb0kD9vfUOfltvwEuieqBO/I/Usnfi8TO997T6833D6+y4sy0h5u6XePuemX2vnB1HFVtv/uPTujsIswAx3UTc7Vi72iLFFf/sNqoZSpSZ54iFg1dkrxuTJXVEOkwNO5JWyHbR3rBnL4Jke7krSs49vFlPDma7Hjrr0uKR6VJ7BB2/9NAy+VHsimQN4fdZ1Wyp0OTim6/Gmqw0hz+OGz7dD7TqyA1v29ILPl1hCb2mpyRbm2GeuwNzOe0OyLbdHNY26rQVjY6rNG/gzo4TkULOxGiPB3ZCEcbv3PJR+lgzn0BgK7Ndco+lAxSKK5oHnvd14JGUhl0HXFceabKEE1rgz9bsili75wql6q9p+y4CCvPlIL90tUXPx2F5A/Qa6rZMexnndGoPZAbZb3kwGvGUx22aNc01p7Q+dTh8LtpvvHJILypnqrX418X0kgzQYpC6o260ZiqmGsa9ZeDrjufSggt9ij0MowR149W4HnuKtH7ZiqFrfilfSHUYdST0kRLvxEee/36vCgnT9Qt4w8h+R3bp603zUgFbKM47ruWMqDJ/84F7WK3n90N3WBYyu5LXUw/Y7uePHm5pRxvLDnJX+/Zeo0eoIJY+agLGXruMnfgoI/I2Ryt5guz6+voQG1JbTFrft3GmekpMQ3duxLmD0TQk6+rZWQSXlpNb8YYzh4VaDO0YD4UeYJVFYd+1zRvs5HEeJ7buSCOlmUqtFTb7Pdar1/SE9sPCAx+56NTXe3tP2LYBTALevU6uOASjoAMk7ZbkOPMNbZi0F8fUKDNbBet+3QapE3XXSdZ1niurtga5zb89eCx6GilSvizuQSTcbvw09/965VMz3zTz9OQoR4rb4cOA7K+uV7pSv30vAgNk04zt1fHOA2uv3Gct2CJHnUBT3gocAJOq0u169nARw6QN3Sx3uFA7iaSNZneqw1cTfdtU1dut7IdhQ6nG9fCsBFjrGrG4dO/ec0la3g75cCcp4SqC94x4WHDZuCyb5s94BFvBkTQCNNLkzPR1TN3+53wQMMxAUF977HqXO0/hUJwca8AnW8457L5dKWJIfL69gDGSypIDzQRIldU5WA94VEqxKgr/JvR53jBdLSJReteONJDNe96O7O81bEgAjntUKczlyH7dVAHWndNWVZrn/xUpQH3UBD3rd35VDILNkGDu1Vld9+a7P1p3d638YyHlrPHufDEavZkC6oz555CT42NTV++uRUxdjJSfNYEnkntHEOiwoXixmQE1hibo3fvCU8PcsJM7qnGimV6S9+6uMDc1N8aIScoS7CFxxfzOsg7bQ29dYXQVkYucQPDj3Uuve5DVDNo/mUTzt73a56ZPmX3eQEzkaH2m9x3nUQJ/zismLaWS2ooce5w/jL7S9aSQWrwIhVQq6vfbYEaNHK89DylO7L65Qo2YdYArjB6sTvJlpdi91uUemlTSRuSvLB9/mnpa31+ppkXRDbEZLYSn3XvnZlfs+HXvz0gEWzlkuR/y4VO+weShxNsEXs60tpRkQvcf3M/kBybLtv1SdoaeRi6DAmWs/zK4bhJMvPr6kK13ruOu7483lkQ8VfGF9MJEnOwY6PhYWwbr/ElsROj29vWdyF7jxGxHM+4+xKbrsLHc/HgpLo27xih332E9h6XNyP37tSuJ+P/uptPqry13Ykdz4D+Ctowvm0xcqXKU5fNJ/fJoSOALeg/Eztg5X7VPF4xawahUv/7kzOVSrSk+s2s9gMO0lHDT1s20fUl4U2VdPOKKVmYjsx0nkqIqUJk/cSk4nqxyCwfRnm5uoA3aibzB64qxwD04foa91f5pt5fazPB53WKhMrKRH3zryR32LGmVjvswT6zoU8NAOuNNP0hK3E9inaz8R+mPZoaNuOHF/1HFXbaKcwq+mz/zWrBEtNz9qu8NlYq0M+f1shGlHttt/GDleUtVTKXGEzyz2ufZvZPn0vWgGZ8TX/Kkj5ZoKNEPcPvijLPzyTDJ4fsYTcHN54N3TTtIcv5aASa2fasmC/kJ6NFr3B/jekl/ocYdq7/IHzyphYP1ml80fZMRMK1A8KONMTj8IPr9y9ThMjq5+8GQm/vUI8SfCriEViXBGnseL8ZdbPW7MCq9/8Nztml/v9LiOFOvR9H9SInS/3urx3F8/VurJTeijr7d6uNkhMgL1f1Ld8q9vtH/sSK5V8MmjxePrWwE98PvzivEfZZDoRt7Py91+uyjKXvpUBeTyCKtnM7tbXD0oJPkV34+qRZfUeq0KEY25urAsn20vdd9ucHW/2zG3/NTxV7ZfPkGdVuuH7W9zvSv7tNxvR9vdgxAZmkK060h/69yA/y9qPlnpc6lezs8HuLcc9V+iyong4WAvFlj/NepcmOBy+7OM5F8lR36hvx7Sb9DsK1u/dJ7ZX1L2lav6G9H+nG5FdL90Zupf0q3w+9Unsf1D1P/6iNZfOpvojym9POvsfxU4/Q+o6xWT8+m0mYwHtTdr1aX/A2UVJRnlMWqTAAAAAElFTkSuQmCC"/>
          <p:cNvSpPr>
            <a:spLocks noChangeAspect="1" noChangeArrowheads="1"/>
          </p:cNvSpPr>
          <p:nvPr/>
        </p:nvSpPr>
        <p:spPr bwMode="auto">
          <a:xfrm>
            <a:off x="3299618" y="19323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4" descr="data:image/png;base64,iVBORw0KGgoAAAANSUhEUgAAANYAAADsCAMAAAA/3KjXAAAAkFBMVEX///8AAAD7+/vw8PD8/Pzy8vLh4eHk5OTs7Oyrq6ulpaW2trbc3NywsLDn5+fR0dHKysrCwsKJiYm6urrU1NScnJyWlpZjY2NxcXGCgoJTU1NqampAQEDAwMB8fHyHh4eSkpJkZGQzMzNEREQeHh4sLCxXV1c6OjpNTU1ubm4jIyMYGBggICAQEBAoKCgwMDCtdQvkAAAgAElEQVR4nNVdCXuyOtNOUFRAERAUN4q71lr//7/7MktCtFat9Hv7nLmuc566QSYzc8+SSRDiAbkfZevRd/5r1HZFQ0r5nrl/PZIa1E2bl28UUjpiqfiSwduk/TeDqk8TKUe2wu0VP8cFcCVFIuV+/mcjq0V7uZJybF5OJdGm5U9FLF31Z9H9w+G9SnsptlJ+dujVAFiauYpTfBmmyOPqv8fYSFnSSQ0dlc1BLiIhMtnDTxMW3vBPx/gCjWUo+nK3kIVAuJAkqFSiwe3g9ViJs/eng/w59WQslBqKxkwO2sjVCN8PZYeld0DdFOI/5clCmSiUBy3TCsf40VLaGcFrYKcn3dPgT8f5U5qB0q3gfz1iS2njHJRucBQlAAh8aSxPI2WGy+hvx/oDimQgFJT38U/EPYR5xdfE26iXHnxJyhMZXvHHo32eFgo0xAlUj4BQgnDg/yG+agjkd5zJoqWwYzP/r6D9Ug6j6Vn90Se2BsrWpEwxAiFcPGhBKYcmP/52tM+THj6Dxgz8Fiifp17sBUtxB98ENQ3z/4omAli4YEFEXQCNN3BeUm7Vxz68CXEIRPbzqXbe/wHy1LB7mi30XMqmwI99qj8hCsngPdDBE32lefdy/wq50mlKCYJYKFUM6c02SWmgYX5ADiAAREHo/Ocpw4g3ku/KOzvaI/fPCjy2mKs4QgOlCkoEBPay/LvRPksNWSgR7BsyAw2MKH4XwwiiwmFfboGr5swEvUNkcPuHA36OPtBkem3ZQnXbk4aByyqlL2TfgTekVkZ2BPL9Hy8LLGX2flRm1JsJuVavm5XLDVSeIvtt8MoTwktSQemNpDHCf5KaKkZylZxkV+ZK6S4/DNTQFTwA6O/RRwsBIZUyQZTZv1vsaH4qOeV7Ic9rBeO5YsuxgnVfvVY8QW4pqWIz5pCjhUL7Z+W1VLlHT6YdqYB7oNAAbCcznxYzhSdKYHOobMAboU5e4n+aralcNXsqNMpke6iULFODB2UUY0onPxLkR4X5K8i8Sgzk0QGs0MJE+k+GvpGSQwbRkPJNvvK9mRp8CDoWKbtpKniYq1BRKWBPYJFDnhUvb/DDmKU2lf9iErZaK1RQga4KYlUE5ShhxIqXgPgtVWwYKohQ7HiKO580kCJdhZxyKhD2vb9l4QY5yql6EPEVyBaMNlFDTQACAyEVPigmZ8hWqriIlLRIOSMO6kPjo/8lCmGUJ9lUwAH84WghQwHNjEPpLCdKYCPFvQdyUbwO5AZCDsRDzjB1IPwvESRUHSWcs1K+nkSXqzQwB9EpfHSV3BL1Xwhv7mTgTzqUYULYm8PvPQo4gj9m45pW7H7nffi71dcJsfJYKikGdiZKUn0F/WIhj8VQyWyFwtlR7RBTzxHVp/4hyjA4FxDzfYJCul5mRnhapkoyJxVkQAiF0N5XxqfyMl+Id0JALNqL5kR+c/0/or7sqlwrkDD9VUjuRBHASTJQ9gOBYAnBU4GC3EnQQ6i1YTz8yW5s/fZXHNykrnw75RD15VSt8EYY8sFQU9nPJCKFysVCLNQoxndbwPQ4Qzcmmroe0EMA+WcIkMztrbAeHXG1hoMihSBvwNYCWGtiqOth2AGuqk91ebBFhI5Yln/KxxX1wL3Krpr1bi/hnEOi8YhkIfKjYsmH0ozAkkaH4w3FHwTxAuu+GCr6cvOnfFyR8j+uN1MKVnaVGnEBlASwHYjRBuP3GDyy+mwJyVYKAUZf6eVIRInxWSP5T4HGWh6UZbXkSWD4cEaulJUp37R2xV79he45R33L4P+uAkGJVTaVeolPtEicj79l5ILaSrF88MLpVGIoHg3zwzQUrSPyM9uJcAro52NJNKT86wiLQ32o2/TePEr8ewAnZedPebGoVKORXktuuxcVly4UOBVMbM7Cj0AUfUAMpYNisgIA6WMW2QUgjByohe4lOu4/4uILAVJIZRiNnZ2/+wB5rgKH93dxwhzEAd4gUgfkR3ToYm33pOLfA5Y3TuAG/pEYqidXQuauLFJCCSAnOKE+tlVeJU9gT2OQ0xwhb654w7wFgsEesLUR8wG4B/QO/0iN7SijSHZL6ewxKV5O88VZr0emgPwIBIjlB4SUkQLCLuraGdkCdFTgWGAStmGw/2sK5IeYKAwsOiCUD0b3vjOeqIQkkuB4PbSivqDk2EWcABYgOZ4DbhyogJhSxPFPlDZOMnClF0sX8nodYLgQq6sxx+hzWwiByIaAP9cqNoSo6YjVtBxTEvjVCtFw/OiO/wtS5gHF9/0UCksqkJ36A3+LMK+c9BkWXiUtLI8hA4MUGB31p+A0C4MSwQtIc3jxT5RrwL++K8AI+2elcqVjfaRmPpGOC+tALooMc+E5CMeZCeLEh2Qrobx/eIJyN3iAP/ddIKyObA0nIk/FAZflBslEadc+aypsK05qwAswwBU4XwCMHa4LZaiXiBWoslDiaYkZZmMqON788RIRTHVvCTEfVJBEY6wxA7Up8acK8xIAvz647T4GFu/qdZfQxQW9hSxrhE7LpfBQJu9/2w4Ajqgpo74U3S6zCXTCXsK9EMNMaSZgODijnQqmYAWsxJjKRcnAkqtD4SALUOGhzLu8rvJHtFWiWJ3F4iC0ocdBjKFGgMhQDpSa9rlGzUCvlC3Y4oyUWMYAYWWE6zgbcoB1OXn+I55wktX4uw53aUXD0os4we3g9JdzpXodMYLlxwEA3gFD+08fGRIo3Qb9sxZVpqauF/zhkt5cxkL5Up+Sdd0e+TlrYbinvGvZU1YDBShwaW/IrMLBFCSDkN9FZ4ULymP8x6OsRk2F+ij7I6zP91icxqFhfwnTBzekiWwk5AS/6mFa/IZOagXdJoh5PcoggZcB1m/IR5MMlZ/epHWHGMZeUixG03z8/DKamvVjH2UGNF8pDZsm/mCo3NEYx+vLgDNf0inUrwje6iLbPoZTKRc+zmBPXAuFa6YbXoJ4jRrzZFVNdSTSbP5UXJYqP6Ss6n1y9b4DMb0adYRjxJJhjONXwtlAdbBBcT/yQGJhQ5vqyrWibQuBZ/mSbw6D4igt2jl05dMTaSo1Fg++QpZ8b4E/k7CcD1EDDP+dSkxdgY0ASuFADgMTOK1QaAki5OZMDSn7ATYEXIQuT3AUZ1tkZdxyGhE1FCzgA7aS0SNtpBIEL01F1VJOU04A/3IJIQUoaIJyABQvADVgNj4RPWMwQ9TBXBsatkp9ygHPcthUSDQres+F9QOKBsryoNUEgYx8u9GD6V2J+b79qlS/Hq5mY7iYnOQqEFztBLVxDeUuopBeClxWQdeQ4p32bE0ZMu9jEuAqf9hQmun7U1yrXNPkP1zai/c07JxuQDh6MDmBtloVohV3crrLGqzpdpqkAGlqguR0KCGwYFAkux1TPhWRvwpAiriyMMAAZMjYkqvX+EfnA66ke2Xzm5x1Yi9LihGUvKHCukOQSjVb0uTsW7ZZVPq37xquyqtiynxcFOMCJgwMY0g+NipaXbowXMsHDBjTj/HXCbzCZf8US6Nb4DcAy0sAJefooguySrKS6eDK0qKlDQ0LyhCw1o9KOJAa0Br8lTnG1VSd/UpuVbm4IOrmVzOmhDRhfYZJLk+7GD/Eb+2oWn+GmcXxNohxN8MYcSyxOAVghOucaJGNHdtbMtdW3x4YCC90rzqYMzZG9PqR8jWmIzPnT4WOXNe30oTy5vJhmnGCvMi4yiQxNidqSYIQkAFMSggz28joZtjLdt6j6aFjfqMJJ1F2AM0SeTJO/7T5tMUEo9VhTswaIHm+7OmGAgPkC6TUXxn4tCpfjrHAfXWfwiykanG3+KpoiD592Cej3FRAFRBbLfi6z7Ms4OMu6KlLI97GSo13FlcFr7xo5YgrFpEuPqyY/iKwtfnF/FMXmTuh7tCS09CwotUAJvpouI9I23mYowqoXJr3APw2+BuwBPBxiyVGLfTFU0f9eh4npR/MC554pQLbNkAgAkukub2c77Wea/VnZ09rGzYlupcCbkvJkbpi+w1/Ybm8vdytRtAphJ6IPAak+A42m5w4CHyjeFFfaovIUuIguvy7toJQB1UUlljUD50joxlyEAS4EqpdB5mXUX9tWDRoxsQOzNDsEoLautn2XZquigRauRRS2JE3y287sWSe4+gLZIeMxTP3wkaGM+YvfdQCvZsDck/1JRgFgF8J0ua1XJ4R/Ewj+wLe0JGy9hBsD5UGgsVdevojb4WROjNqxph4XHfEWObGahvi9VF32gxffRO6R/q++E+oBwGhowAF9AWbfxPElCNjnKih6ygIJRq2CmZ8/8+wkq6k1ri2xTxSUfJMLEhsLtzx4yu6VAmL5hcqMSFKL9erYVVPtml9bYEbSFk2YAMw6hZZKkxVj3hABZiYYYY0IdTJzfcL9AC4kMCISUy7H5fA4U0vh7+UgHA3nJxSuX3qT/da2KAyJJqN0R/GdzbpFou2QPlO+BsrkiOMIdZj5N56HDh+vpLkf2HquPfPwBhGcsYvm7xDXvCVHi8GjyskN1uXYO6t1p/S3GVL6bLECJsRGedqLlFNlcqBSBZKqiDqUYrDXfBQEDI90mxHK0PAYnQME7wfRLLIhfHattuxW0IugqcmZCD+7TIY3OvIANNcmJvAOxNzC9Z/9PFDHgMmnCBtlWrkIkvoBbAz1sI4kc/ImU2tepE0XaVW3oVC4Zk00QSpaBX7jmyVTDD8+SZHR5D7VGw42njlPqguiZPFCo/2h1FADorJnECFTfShwp3RNINi4Rx69Lqh54EnPjN4oSMqSdsMDOKaXRO4+cVajO9brqwBqJp916/PuDDTQct0QJOjJ+4kLhBDaMV0EIAK0KcddMU66P3O/JV3wX/Ab8ArhgAUaGEwSeSPWhVXNGXG0rR8+GUFdbNjEocKZ91Oe9JCmP0uP4uti1t7JN/5ndJg9KriFnwr2vUbzOVAmSeYEYyqw0LAgScckIEeBKU0oTRb/ra67+HiniMtHP2xaS5umF+gwPd3FuorVbAcgPFoHcM4KvxAS0ug3iQ4VsXhYkwA0OOJ6utBoO7rQE/LW1QzhER86hDNLMzokZ0q8yK/tvddvqyegRukJ8mCRK2S+DOOA8LqTgX+yrCVS5F9kj4XPHBfX4aMZkGXSG22/IotvLRuGqmCRf2Gf6zKrcj7GJTCXdwvwyLM9u34q1KPlmGbqiMnMwEbmHvSrBg6+po4DB02bs3cEoOUUIKPaWq2puYmFAvoMGt5wQHermWFR3GJo5uoK27ub1OF/ONQvWxszA2nwjiXnqj+HuBAQ4J7mOeBC2r3yQEsgKhjZgH1heyTKxmUaJnUmeBcl8PfTcpvRjEUxUnY5HbjIIge1t9A58wCKirHeYo+BYbEwF99RjL8BEYy+uBjLGBwW9Y5xwgJPt+aqUOm4UM0njUPms2DVf3TaI2pwKgZbb7W3w0/nsEvOz5M8LhBI8qq21MJd1+xeATv4tOL6V7MRmh4hOETPQ0mxOAd6Rwe4ztaJ6whWBpoCQsb9K/ruE8Rp91kOTSZXfY+HFOj3rCicIzUQ3UDZ1lK3OWRadEERrVyM3AMq30aLvp7hiVdy8QX1sqZSVhYxi/t/6tybZ28NZg9KrQQOrFeBMSWj4OB8M6XuB1iYDQKvoWXQZdbCs0GCGNNLDPwaSxDwNhVA2pXA0J93sbiFTrpi2iYb5Mbs4XFLOLENSSvQgDWeLI1UKbWNTEsCImyCIwsO2agLXwHJolNloKfFonOQuNzxRbNaPkSW+DR46zsmSsHVrDE8TU7UBxvihPQpo88GaXYVqQtJTUjxkiBDAOGnqNigIi21pgZiawco1JB1tLuHcd7jxZXbRfnIb9rbs6bC2m4PkorpLF40utgsdikEeDrKDBcmaGhdYWgyYCXVJKnwcpKC4iqPEwXatwXu0/dy12ePS7tIrHboxdr4hp1vkUj9mUCK0wAlJxTeGb20+o3gKN75E7opKQ0X7FDhmpJ17zZebXrL7F1u483ZCBhcOXYEC0YxjbHAdEOy4OgXR6moFQJeWQ4RBnADgLwh1XccZHPIVVVRgMi0atsOdrrCFSxjujM+NrM7d56BZiAu83xbmNcDEQo1LlSYQbdqThEVvwxBoek3giqdj5nvZZ2qjV6uUdTYew7bjvuqSho1jCRPd+O0yPER5dHSut8ahwnAWNtVyNBQyLRjY0o5vqSA22oOAlc2tbBkMlnrUaJOevxC1QlMxekdYNSVal7wVC0C/pUiVXgWOEL7GCWZkacSlzr6pqk0vhlfpPvUyWARnngPcun/YxSeYt0Esbojo7J1exauQa+saimGEGDgC4zs8MLmYCa5hgjfWUGhypnriB9LO9mVvfpYjXqy7UX0oyDDCfUPQE4Qlrs8s1XeNhklpUwuO8KQAhxAZxF30hQ2CBoYu+BnomXSBlG13+Xl2QSZo42UBUaWkPKakG7hdPdtWYCEZCWbpBbzGxYw06Cq3ctYZwx1SpNdKHrDyED1+2lvMfk4c1M7nZ1LX4DXTEKC6ziJE2RKqKAD79EKXpgsQh/kndmlRCs8/DV3AjQ6ERVpTY59GsxIV4d/nHN9ho5qxZX+Hao/2gLECj0mQNQfY/GWjkpVif6eWKmhMXVEVXh0JowDYJrvaJXheCvtgnPtMpE5KBGVuZmL3ARJMbIA00xaC4d20OTywh2NqOlMJcUuhLGgsJLWghYma9Jq1hdpZIvuy34LU+Sk/Yvdg1qjKwSfxhFh+eBTI2Y7lpaiLkGJwQfZmQUjw1ormDmSAdb1n0MWNwIol5i6/YeSF36onoHrxLheDA4NebY1lehGBIRjDOVxLxNuAdG2wIAcujXJEkSThXIW2XfVzcJc1p3wzL1nK2q70FYnWrQNREcaBYaF73ftZQHTWpaXQ1rCMrCdBXNqdioys92fPDqXvXGd793OcPkMgNYNQQyIAtdHbB+isZ1tCaKYMcKDKXhsGPkwZHMVl6cZWEJ6+X9EibL/oZdXTw5ETtgBlR5mMn5sJJ03xoE/smhrxEnlWYYVZzLe46k3f5TlX0/1q9vRupyhO5dLERrWeiQDNzyUNDaGyos7nmlhbHADJQUaWcJovob3SvnL7ws45kZtIViCua58F7ewugWBk4P1cW1NzRR54iEFGlVC4gJHDUCJaaH5Ma3NCYkTDa2hi2e/fxKWHarlgnklbz3L0eELVlWBQSOLtq6v8fAK7f8YyofMFeAcJGZdMQMgmi0DYbCsRm/zRbFHKUegV110CujOxcK3C93mkLknJoE7jMIO7FZYKiWUkoyFt2eAl1PQ8RFMxlJNQ2JpW5kfg3DFsmFLs/cHGxN0/fGUkb0ckSIBupehYRMls9gFg8kI4yYXExFplpaeAVaJ8ksuZA2g82RyaCDbNo66FrFT9M22efJfPlUN7D19KIJW5N1SZ8mH1SRduipme5ihJdptuJqpGSrjvU3WN+okhD5sK2+tl7eaOgVmy2j167GXiRWcvcq7Vq1L76D1x/iPHZI7wpEuDkPmgMg/HZgqRslTbyMLq11PVMyW+pcxJi4DjecOruDZ3o0C4up8UU0lSPjOAMjLM9OSMof5K8wQmxVIqLSRWixBVBC4IFeP7RGH/KPTHS7Mws98esZP92OnIxpzzhe+vaEbQak4CIjDTaDVFfY9FBdGg5Q2/yGDHNYsUUhAEWQGSpj16ytWQY9rXNszOBaY64CxPZGY9YZ+d9hCNTh3rquHmqn0jwyfJI3CQGSae+aLQrXliBso39LS/Wd79fznyC0XwYjKwfSBOMy3d2fXLRvYAkKtBd0D5muTkplaRFbxMzIzBnyQgqb8myEjjHrq8bwq16nnxH6Xq6EuOfL2jXZCRXJd8hAlUQDCgZtbUVhZVu2EmaGrapHmOEFZ0M5ABOw5xe6H9bcQBtc6PRlJI+qRclzjNhlrT85Svm3Lc2LlY7MK8Gxeh0MLyiifsW3AiwuD+0vwbx5rCesy0WfK9pVOnlC4ECTytJ4CRPvYomGeIkqtoJKcAzrheFbb29hvk20PrlqYmqsa2+gHUosU9zIrzFGIFWgDQwA6xRSHSWuGic6yEcREWJ6FYess6XQBoUyJBwB1ea4trjOzuESL5epNSmwxdNar6eno4dEKuTpk3mZjbYS0U4vP/rVzCCUc0xI6z6eYQvfLM2f8PHoy0kIPd0sXI/U3DjTG4q4MnPmsvlZfUjIT/UjNCKK4NHxrvS3gMBjWMa3gL8gwAUju+rdb8a6N7n+YfVLlUdQqm03qAyNMeDiRgbaA/dqRj0v6K7ArZizeancRpLUTXrC9Kl0xcWyKwoDhDyRpwtQTzNr11r9w4vbwA9FN5+GMd3wKSjAAoZAMVzT6a0YMoeVU95Bgfe7NMxy1VP34ZE4KZP2QbNPE1nq+w2q9a0vM/wiZdSaRZQgKpV6SimngJv4Oyt3kJAqwv/JNMzw+c9YX1erXma+G2kJruPxckq36Nh1GaDtrxwkOKOd45rW7zxuoBVz5ahhD+xbHxtGWfAvKucQNlDcQ6kGr/FJVmk0Q5WN+i2xO3rI85t11c9FGSie8984EMzldvALQq6aS60Qu0G1roi0waGi5qEECDwCIyCNGJn5E99c03vtDrZxKgfi8rrkrvD6JgwcvVzHsAmXMx3TKASE0+UetUblMzSVldfttHqWaZtUjINXVCdSLU5OgXEED8QRlOZONBzSffUm3rO4qlR+LMVv0AGE05bC42CG9m9Umx4WsuPRZlakysbQoPZXEiJ0tkyrWtlDHRSRQ24DHvggv8A8XuZX2FJztuzg3dpBlg0opMMQEIK3ltKciRxZDlsnE7h+hdUJCpdt09pVujwzfON7K4eO/pUuAP/7jQPofost0LD8shE7ZHVyFPhnZQ9vno7B2La+DrxLeHNujIwQlAIqjvg8YR8miqEVJEI64FWKf6MNLeL1vtrEGvM+SryIUgQ18lXKn7DmD6rl2HZcyQUwlGM4fJPcHRezO/pP0001Es6A1HaRKhT8GtM6ya+di7CXo1bkM8hvhmoMbz6EuTC9Q5pP2Psud7zpYIcjXDD/2pzIA1jFeNJBIyyE8gVfoi9WkcIVLjQ5yv6mw2AQ0ObrXzrxkefVodKeTnbioxllAyrWMLPOAFYcZy1teBSg0Pc/qh9bbYgA+hj82u33p9hfguvYyGGURr7VHy+raapLMMg1CeXNXJNWlBGmMNE3awDqKxUDHW1Butxpn6uC7PJ6i92CdvRC/tmX2usoi1vyu20kPyTUng+CJOVvtj0X05HpYCbzeJ7pdYy9T2NmZUVhVZE+gQQFtAyVoHpgnGBuWlanqd9CFPFgy5nylmMuZ6xyn+w6v2ierEFDPLibJ92BkS5zdKBk+MukF0fR3Bsr/t6LXqdV2U21ns+98+jbtGCa5CbAUtCuDj713gcwiS6+n+PRYA2rlFHI3wLCAwQ/ips16V+1VgMM7Owabwsm/2z0H9kmn0XLB/i33qOVUcQ+arZAP8ca9MItKHCHyhzdq9N7GnCd21vDf0wgH5/y1nzuMt6jDORXz6gjXr0dClWw81kZky7lKNtzdSOXzLV/6i8kQElXy3spy+raDg3i5cWSS7o226GasmMx+vzAXU1up5VGg57n+0EEqM/CSK0OH73eBgLhkPiUakA4zPty3213OsqHYMa5b+CJIone76CPlohATU7Z4JcQg9lazcOwn11F8l9oFFysW8P6ial0K71s6IRwOQRk2dLBPPYPTnMQcxHqplV475wXB9TiIgWs+h3EaMiNnmpFYcaac8i3u93wBmfLtfW35XKm7V6VtsmPvGdCiFx+lmMEVDiNqUfIstZbvvRxADlkC2+/UHciasmkCQM6M4CLtldctGSdptm8G7puGJFgEtH18mq3zTWdp+XgMiiKSdFCeLqed5S8UY9cREfGTj+O06retvgdtvoU9kWgXPsyAuM253YI+RZdFJJB/zknD6NeNp5uV7vzZrNb7Uf5W9aLuzfbKSS6iYFHpwe1RLyT/pCDza1OTbQ2l7/DFhg51Xr6aDYjOHlH4+76uhq+fSUIyL+INFLQQ/4EHPVoXJA255GY/NKzH1HyU57lADBjuDIHVSzlZzH0/WFSHEaj6djvduQLe1qUQpyr5HtTgBUNZUkfmrT8jA0iv/UEC4bnAydcXZw3/aF1CADRp3wlJT9R52IjbHd4/lKzMW54bJSjSe6T3/d/6wTLRJZhByNzPg+ou6ocPTyQNwsCr6xA7pW0wb+UQatXfJjuI9c+vTf6tVNUC5m0hY7AD9TQbVLlbfWUpz5z9kqzqYqihry9OSpp0eGw1CoxNfXOJgSZv8TWAhBQTWaHY+lMeFXItM0tgGjjgF7ylgBGm+2E+41PSZ+P2geCcx29tJUGhCy/pIRkPrBJNB5v4b4n69xZxfMRxMMBztz0/vyQ7A3iCQ18a+Re1ejOSfZbkHHchSmGY9xXcAHhGAxNMRv8XI2KLHs1ENXYU+C1wzgr1mYdNJaJNy7efCh++b8W6cL8k76/QVTjVqfGVGcHVFuhX3xCF1YXFyAfr9CBp6neWjB0sXO4BjWVVnjeSJ4aHSWnc5a27YrkVHrduZppVwe0x++vdJ9OckZKAO5/m+EzA/RnpTnXal/jDhdUtVyavi6rJLnF+EO5trZD0f3NheZnCOU98g0gjC3Qa3PRtL+5uv3rlMoV673KbTsTeblnZU8hxQkjwc64TvlEz97+zQ+CEuN247Ck50RBAqWfsvidR44GeNARBLpruF7ncuQrYMvF0tMsdr4cQfcTwnrGsjrCeLnbG6+fTzBuLCIoPP7K+d8lLdILJ+f90hetNJPx9CKzrHEgcsgBSrMVe1kWNOZuYCYpw7kVwt7nVo9GanIc1Hg8wPXKHZrWmQ2VY1/dzwKkdL30siRhLG1me7O5YMjGRYD7G+nxWgm9bU5qGl2pAJpdjqsoeHZNnSfSmvXMPHKbbgr4pDFXaUoSBFRfPP3G401dyQAAAAlhSURBVGHpKI9Cbyq+js93Iw+f04Do1PVeCzE0yWva6bvpvabyrRv/Sukp2oeOg0ESHdt/ld2uET9AZisVYrzXu+GBLbPR6seDQdRSnl8n4TLqDYcBndj8GyeaJ2MhP94cgYDxNXw+IVtfDo15jeIvODpi8ZtKLq7AvHSmxCWdelhchgNZ5eTWyYdyq5JWH57fEp3qLhPKU+7P+2k/GvhlMZ1OxysGDbNMo7KIYFkfCtG/RwCqEG18LSOQkMbcdlF3Pa0qvx2nbwWW7bmrZZ3pI953dl70KqlQz3cBV8vbQabKk1uQN0wjUPu6D170ZTBZrydJTBYcGSwEf7/Lou5OnlwRnO5d4ymqCifzmyvREElxT/7po5bXAupWxhnJc9nu6ZqXXif68IVzOK2+vcCT1JdBK+6VVGK+1ZMjV35W7U2v/XhC6Ue9Hp2+3xvPLNcLSEsLXMtfWDI52A3DN8eBNBv34DTW+u6fC9PvCabAkyqsPmgFH8hbrRo/o6ZUfnji911Q+5tFYrmK56w45S/0Syj3eOj5WLM4YilfQ28Kaxv69L+6IXxP6irhW/+bUxphOttBkOpDTevRG+dr3SHsgLAPDqLizcca4re6j8herb1eSx80fcvVuhgiYgw/Gv8CWzCJudcPHTjPf2fnQDpgTJxm3dtQO8wspnXfW9/g0qRe0qp5P9xvryxrNtluaaqsjxRHczxOLK6b9XvyOPb0kD9vfUOfltvwEuieqBO/I/Usnfi8TO997T6833D6+y4sy0h5u6XePuemX2vnB1HFVtv/uPTujsIswAx3UTc7Vi72iLFFf/sNqoZSpSZ54iFg1dkrxuTJXVEOkwNO5JWyHbR3rBnL4Jke7krSs49vFlPDma7Hjrr0uKR6VJ7BB2/9NAy+VHsimQN4fdZ1Wyp0OTim6/Gmqw0hz+OGz7dD7TqyA1v29ILPl1hCb2mpyRbm2GeuwNzOe0OyLbdHNY26rQVjY6rNG/gzo4TkULOxGiPB3ZCEcbv3PJR+lgzn0BgK7Ndco+lAxSKK5oHnvd14JGUhl0HXFceabKEE1rgz9bsili75wql6q9p+y4CCvPlIL90tUXPx2F5A/Qa6rZMexnndGoPZAbZb3kwGvGUx22aNc01p7Q+dTh8LtpvvHJILypnqrX418X0kgzQYpC6o260ZiqmGsa9ZeDrjufSggt9ij0MowR149W4HnuKtH7ZiqFrfilfSHUYdST0kRLvxEee/36vCgnT9Qt4w8h+R3bp603zUgFbKM47ruWMqDJ/84F7WK3n90N3WBYyu5LXUw/Y7uePHm5pRxvLDnJX+/Zeo0eoIJY+agLGXruMnfgoI/I2Ryt5guz6+voQG1JbTFrft3GmekpMQ3duxLmD0TQk6+rZWQSXlpNb8YYzh4VaDO0YD4UeYJVFYd+1zRvs5HEeJ7buSCOlmUqtFTb7Pdar1/SE9sPCAx+56NTXe3tP2LYBTALevU6uOASjoAMk7ZbkOPMNbZi0F8fUKDNbBet+3QapE3XXSdZ1niurtga5zb89eCx6GilSvizuQSTcbvw09/965VMz3zTz9OQoR4rb4cOA7K+uV7pSv30vAgNk04zt1fHOA2uv3Gct2CJHnUBT3gocAJOq0u169nARw6QN3Sx3uFA7iaSNZneqw1cTfdtU1dut7IdhQ6nG9fCsBFjrGrG4dO/ec0la3g75cCcp4SqC94x4WHDZuCyb5s94BFvBkTQCNNLkzPR1TN3+53wQMMxAUF977HqXO0/hUJwca8AnW8457L5dKWJIfL69gDGSypIDzQRIldU5WA94VEqxKgr/JvR53jBdLSJReteONJDNe96O7O81bEgAjntUKczlyH7dVAHWndNWVZrn/xUpQH3UBD3rd35VDILNkGDu1Vld9+a7P1p3d638YyHlrPHufDEavZkC6oz555CT42NTV++uRUxdjJSfNYEnkntHEOiwoXixmQE1hibo3fvCU8PcsJM7qnGimV6S9+6uMDc1N8aIScoS7CFxxfzOsg7bQ29dYXQVkYucQPDj3Uuve5DVDNo/mUTzt73a56ZPmX3eQEzkaH2m9x3nUQJ/zismLaWS2ooce5w/jL7S9aSQWrwIhVQq6vfbYEaNHK89DylO7L65Qo2YdYArjB6sTvJlpdi91uUemlTSRuSvLB9/mnpa31+ppkXRDbEZLYSn3XvnZlfs+HXvz0gEWzlkuR/y4VO+weShxNsEXs60tpRkQvcf3M/kBybLtv1SdoaeRi6DAmWs/zK4bhJMvPr6kK13ruOu7483lkQ8VfGF9MJEnOwY6PhYWwbr/ElsROj29vWdyF7jxGxHM+4+xKbrsLHc/HgpLo27xih332E9h6XNyP37tSuJ+P/uptPqry13Ykdz4D+Ctowvm0xcqXKU5fNJ/fJoSOALeg/Eztg5X7VPF4xawahUv/7kzOVSrSk+s2s9gMO0lHDT1s20fUl4U2VdPOKKVmYjsx0nkqIqUJk/cSk4nqxyCwfRnm5uoA3aibzB64qxwD04foa91f5pt5fazPB53WKhMrKRH3zryR32LGmVjvswT6zoU8NAOuNNP0hK3E9inaz8R+mPZoaNuOHF/1HFXbaKcwq+mz/zWrBEtNz9qu8NlYq0M+f1shGlHttt/GDleUtVTKXGEzyz2ufZvZPn0vWgGZ8TX/Kkj5ZoKNEPcPvijLPzyTDJ4fsYTcHN54N3TTtIcv5aASa2fasmC/kJ6NFr3B/jekl/ocYdq7/IHzyphYP1ml80fZMRMK1A8KONMTj8IPr9y9ThMjq5+8GQm/vUI8SfCriEViXBGnseL8ZdbPW7MCq9/8Nztml/v9LiOFOvR9H9SInS/3urx3F8/VurJTeijr7d6uNkhMgL1f1Ld8q9vtH/sSK5V8MmjxePrWwE98PvzivEfZZDoRt7Py91+uyjKXvpUBeTyCKtnM7tbXD0oJPkV34+qRZfUeq0KEY25urAsn20vdd9ucHW/2zG3/NTxV7ZfPkGdVuuH7W9zvSv7tNxvR9vdgxAZmkK060h/69yA/y9qPlnpc6lezs8HuLcc9V+iyong4WAvFlj/NepcmOBy+7OM5F8lR36hvx7Sb9DsK1u/dJ7ZX1L2lav6G9H+nG5FdL90Zupf0q3w+9Unsf1D1P/6iNZfOpvojym9POvsfxU4/Q+o6xWT8+m0mYwHtTdr1aX/A2UVJRnlMWqTAAAAAElFTkSuQmCC"/>
          <p:cNvSpPr>
            <a:spLocks noChangeAspect="1" noChangeArrowheads="1"/>
          </p:cNvSpPr>
          <p:nvPr/>
        </p:nvSpPr>
        <p:spPr bwMode="auto">
          <a:xfrm>
            <a:off x="3452018" y="20847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6" descr="data:image/png;base64,iVBORw0KGgoAAAANSUhEUgAAANYAAADsCAMAAAA/3KjXAAAAkFBMVEX///8AAAD7+/vw8PD8/Pzy8vLh4eHk5OTs7Oyrq6ulpaW2trbc3NywsLDn5+fR0dHKysrCwsKJiYm6urrU1NScnJyWlpZjY2NxcXGCgoJTU1NqampAQEDAwMB8fHyHh4eSkpJkZGQzMzNEREQeHh4sLCxXV1c6OjpNTU1ubm4jIyMYGBggICAQEBAoKCgwMDCtdQvkAAAgAElEQVR4nNVdCXuyOtNOUFRAERAUN4q71lr//7/7MktCtFat9Hv7nLmuc566QSYzc8+SSRDiAbkfZevRd/5r1HZFQ0r5nrl/PZIa1E2bl28UUjpiqfiSwduk/TeDqk8TKUe2wu0VP8cFcCVFIuV+/mcjq0V7uZJybF5OJdGm5U9FLF31Z9H9w+G9SnsptlJ+dujVAFiauYpTfBmmyOPqv8fYSFnSSQ0dlc1BLiIhMtnDTxMW3vBPx/gCjWUo+nK3kIVAuJAkqFSiwe3g9ViJs/eng/w59WQslBqKxkwO2sjVCN8PZYeld0DdFOI/5clCmSiUBy3TCsf40VLaGcFrYKcn3dPgT8f5U5qB0q3gfz1iS2njHJRucBQlAAh8aSxPI2WGy+hvx/oDimQgFJT38U/EPYR5xdfE26iXHnxJyhMZXvHHo32eFgo0xAlUj4BQgnDg/yG+agjkd5zJoqWwYzP/r6D9Ug6j6Vn90Se2BsrWpEwxAiFcPGhBKYcmP/52tM+THj6Dxgz8Fiifp17sBUtxB98ENQ3z/4omAli4YEFEXQCNN3BeUm7Vxz68CXEIRPbzqXbe/wHy1LB7mi30XMqmwI99qj8hCsngPdDBE32lefdy/wq50mlKCYJYKFUM6c02SWmgYX5ADiAAREHo/Ocpw4g3ku/KOzvaI/fPCjy2mKs4QgOlCkoEBPay/LvRPksNWSgR7BsyAw2MKH4XwwiiwmFfboGr5swEvUNkcPuHA36OPtBkem3ZQnXbk4aByyqlL2TfgTekVkZ2BPL9Hy8LLGX2flRm1JsJuVavm5XLDVSeIvtt8MoTwktSQemNpDHCf5KaKkZylZxkV+ZK6S4/DNTQFTwA6O/RRwsBIZUyQZTZv1vsaH4qOeV7Ic9rBeO5YsuxgnVfvVY8QW4pqWIz5pCjhUL7Z+W1VLlHT6YdqYB7oNAAbCcznxYzhSdKYHOobMAboU5e4n+aralcNXsqNMpke6iULFODB2UUY0onPxLkR4X5K8i8Sgzk0QGs0MJE+k+GvpGSQwbRkPJNvvK9mRp8CDoWKbtpKniYq1BRKWBPYJFDnhUvb/DDmKU2lf9iErZaK1RQga4KYlUE5ShhxIqXgPgtVWwYKohQ7HiKO580kCJdhZxyKhD2vb9l4QY5yql6EPEVyBaMNlFDTQACAyEVPigmZ8hWqriIlLRIOSMO6kPjo/8lCmGUJ9lUwAH84WghQwHNjEPpLCdKYCPFvQdyUbwO5AZCDsRDzjB1IPwvESRUHSWcs1K+nkSXqzQwB9EpfHSV3BL1Xwhv7mTgTzqUYULYm8PvPQo4gj9m45pW7H7nffi71dcJsfJYKikGdiZKUn0F/WIhj8VQyWyFwtlR7RBTzxHVp/4hyjA4FxDzfYJCul5mRnhapkoyJxVkQAiF0N5XxqfyMl+Id0JALNqL5kR+c/0/or7sqlwrkDD9VUjuRBHASTJQ9gOBYAnBU4GC3EnQQ6i1YTz8yW5s/fZXHNykrnw75RD15VSt8EYY8sFQU9nPJCKFysVCLNQoxndbwPQ4Qzcmmroe0EMA+WcIkMztrbAeHXG1hoMihSBvwNYCWGtiqOth2AGuqk91ebBFhI5Yln/KxxX1wL3Krpr1bi/hnEOi8YhkIfKjYsmH0ozAkkaH4w3FHwTxAuu+GCr6cvOnfFyR8j+uN1MKVnaVGnEBlASwHYjRBuP3GDyy+mwJyVYKAUZf6eVIRInxWSP5T4HGWh6UZbXkSWD4cEaulJUp37R2xV79he45R33L4P+uAkGJVTaVeolPtEicj79l5ILaSrF88MLpVGIoHg3zwzQUrSPyM9uJcAro52NJNKT86wiLQ32o2/TePEr8ewAnZedPebGoVKORXktuuxcVly4UOBVMbM7Cj0AUfUAMpYNisgIA6WMW2QUgjByohe4lOu4/4uILAVJIZRiNnZ2/+wB5rgKH93dxwhzEAd4gUgfkR3ToYm33pOLfA5Y3TuAG/pEYqidXQuauLFJCCSAnOKE+tlVeJU9gT2OQ0xwhb654w7wFgsEesLUR8wG4B/QO/0iN7SijSHZL6ewxKV5O88VZr0emgPwIBIjlB4SUkQLCLuraGdkCdFTgWGAStmGw/2sK5IeYKAwsOiCUD0b3vjOeqIQkkuB4PbSivqDk2EWcABYgOZ4DbhyogJhSxPFPlDZOMnClF0sX8nodYLgQq6sxx+hzWwiByIaAP9cqNoSo6YjVtBxTEvjVCtFw/OiO/wtS5gHF9/0UCksqkJ36A3+LMK+c9BkWXiUtLI8hA4MUGB31p+A0C4MSwQtIc3jxT5RrwL++K8AI+2elcqVjfaRmPpGOC+tALooMc+E5CMeZCeLEh2Qrobx/eIJyN3iAP/ddIKyObA0nIk/FAZflBslEadc+aypsK05qwAswwBU4XwCMHa4LZaiXiBWoslDiaYkZZmMqON788RIRTHVvCTEfVJBEY6wxA7Up8acK8xIAvz647T4GFu/qdZfQxQW9hSxrhE7LpfBQJu9/2w4Ajqgpo74U3S6zCXTCXsK9EMNMaSZgODijnQqmYAWsxJjKRcnAkqtD4SALUOGhzLu8rvJHtFWiWJ3F4iC0ocdBjKFGgMhQDpSa9rlGzUCvlC3Y4oyUWMYAYWWE6zgbcoB1OXn+I55wktX4uw53aUXD0os4we3g9JdzpXodMYLlxwEA3gFD+08fGRIo3Qb9sxZVpqauF/zhkt5cxkL5Up+Sdd0e+TlrYbinvGvZU1YDBShwaW/IrMLBFCSDkN9FZ4ULymP8x6OsRk2F+ij7I6zP91icxqFhfwnTBzekiWwk5AS/6mFa/IZOagXdJoh5PcoggZcB1m/IR5MMlZ/epHWHGMZeUixG03z8/DKamvVjH2UGNF8pDZsm/mCo3NEYx+vLgDNf0inUrwje6iLbPoZTKRc+zmBPXAuFa6YbXoJ4jRrzZFVNdSTSbP5UXJYqP6Ss6n1y9b4DMb0adYRjxJJhjONXwtlAdbBBcT/yQGJhQ5vqyrWibQuBZ/mSbw6D4igt2jl05dMTaSo1Fg++QpZ8b4E/k7CcD1EDDP+dSkxdgY0ASuFADgMTOK1QaAki5OZMDSn7ATYEXIQuT3AUZ1tkZdxyGhE1FCzgA7aS0SNtpBIEL01F1VJOU04A/3IJIQUoaIJyABQvADVgNj4RPWMwQ9TBXBsatkp9ygHPcthUSDQres+F9QOKBsryoNUEgYx8u9GD6V2J+b79qlS/Hq5mY7iYnOQqEFztBLVxDeUuopBeClxWQdeQ4p32bE0ZMu9jEuAqf9hQmun7U1yrXNPkP1zai/c07JxuQDh6MDmBtloVohV3crrLGqzpdpqkAGlqguR0KCGwYFAkux1TPhWRvwpAiriyMMAAZMjYkqvX+EfnA66ke2Xzm5x1Yi9LihGUvKHCukOQSjVb0uTsW7ZZVPq37xquyqtiynxcFOMCJgwMY0g+NipaXbowXMsHDBjTj/HXCbzCZf8US6Nb4DcAy0sAJefooguySrKS6eDK0qKlDQ0LyhCw1o9KOJAa0Br8lTnG1VSd/UpuVbm4IOrmVzOmhDRhfYZJLk+7GD/Eb+2oWn+GmcXxNohxN8MYcSyxOAVghOucaJGNHdtbMtdW3x4YCC90rzqYMzZG9PqR8jWmIzPnT4WOXNe30oTy5vJhmnGCvMi4yiQxNidqSYIQkAFMSggz28joZtjLdt6j6aFjfqMJJ1F2AM0SeTJO/7T5tMUEo9VhTswaIHm+7OmGAgPkC6TUXxn4tCpfjrHAfXWfwiykanG3+KpoiD592Cej3FRAFRBbLfi6z7Ms4OMu6KlLI97GSo13FlcFr7xo5YgrFpEuPqyY/iKwtfnF/FMXmTuh7tCS09CwotUAJvpouI9I23mYowqoXJr3APw2+BuwBPBxiyVGLfTFU0f9eh4npR/MC554pQLbNkAgAkukub2c77Wea/VnZ09rGzYlupcCbkvJkbpi+w1/Ybm8vdytRtAphJ6IPAak+A42m5w4CHyjeFFfaovIUuIguvy7toJQB1UUlljUD50joxlyEAS4EqpdB5mXUX9tWDRoxsQOzNDsEoLautn2XZquigRauRRS2JE3y287sWSe4+gLZIeMxTP3wkaGM+YvfdQCvZsDck/1JRgFgF8J0ua1XJ4R/Ewj+wLe0JGy9hBsD5UGgsVdevojb4WROjNqxph4XHfEWObGahvi9VF32gxffRO6R/q++E+oBwGhowAF9AWbfxPElCNjnKih6ygIJRq2CmZ8/8+wkq6k1ri2xTxSUfJMLEhsLtzx4yu6VAmL5hcqMSFKL9erYVVPtml9bYEbSFk2YAMw6hZZKkxVj3hABZiYYYY0IdTJzfcL9AC4kMCISUy7H5fA4U0vh7+UgHA3nJxSuX3qT/da2KAyJJqN0R/GdzbpFou2QPlO+BsrkiOMIdZj5N56HDh+vpLkf2HquPfPwBhGcsYvm7xDXvCVHi8GjyskN1uXYO6t1p/S3GVL6bLECJsRGedqLlFNlcqBSBZKqiDqUYrDXfBQEDI90mxHK0PAYnQME7wfRLLIhfHattuxW0IugqcmZCD+7TIY3OvIANNcmJvAOxNzC9Z/9PFDHgMmnCBtlWrkIkvoBbAz1sI4kc/ImU2tepE0XaVW3oVC4Zk00QSpaBX7jmyVTDD8+SZHR5D7VGw42njlPqguiZPFCo/2h1FADorJnECFTfShwp3RNINi4Rx69Lqh54EnPjN4oSMqSdsMDOKaXRO4+cVajO9brqwBqJp916/PuDDTQct0QJOjJ+4kLhBDaMV0EIAK0KcddMU66P3O/JV3wX/Ab8ArhgAUaGEwSeSPWhVXNGXG0rR8+GUFdbNjEocKZ91Oe9JCmP0uP4uti1t7JN/5ndJg9KriFnwr2vUbzOVAmSeYEYyqw0LAgScckIEeBKU0oTRb/ra67+HiniMtHP2xaS5umF+gwPd3FuorVbAcgPFoHcM4KvxAS0ug3iQ4VsXhYkwA0OOJ6utBoO7rQE/LW1QzhER86hDNLMzokZ0q8yK/tvddvqyegRukJ8mCRK2S+DOOA8LqTgX+yrCVS5F9kj4XPHBfX4aMZkGXSG22/IotvLRuGqmCRf2Gf6zKrcj7GJTCXdwvwyLM9u34q1KPlmGbqiMnMwEbmHvSrBg6+po4DB02bs3cEoOUUIKPaWq2puYmFAvoMGt5wQHermWFR3GJo5uoK27ub1OF/ONQvWxszA2nwjiXnqj+HuBAQ4J7mOeBC2r3yQEsgKhjZgH1heyTKxmUaJnUmeBcl8PfTcpvRjEUxUnY5HbjIIge1t9A58wCKirHeYo+BYbEwF99RjL8BEYy+uBjLGBwW9Y5xwgJPt+aqUOm4UM0njUPms2DVf3TaI2pwKgZbb7W3w0/nsEvOz5M8LhBI8qq21MJd1+xeATv4tOL6V7MRmh4hOETPQ0mxOAd6Rwe4ztaJ6whWBpoCQsb9K/ruE8Rp91kOTSZXfY+HFOj3rCicIzUQ3UDZ1lK3OWRadEERrVyM3AMq30aLvp7hiVdy8QX1sqZSVhYxi/t/6tybZ28NZg9KrQQOrFeBMSWj4OB8M6XuB1iYDQKvoWXQZdbCs0GCGNNLDPwaSxDwNhVA2pXA0J93sbiFTrpi2iYb5Mbs4XFLOLENSSvQgDWeLI1UKbWNTEsCImyCIwsO2agLXwHJolNloKfFonOQuNzxRbNaPkSW+DR46zsmSsHVrDE8TU7UBxvihPQpo88GaXYVqQtJTUjxkiBDAOGnqNigIi21pgZiawco1JB1tLuHcd7jxZXbRfnIb9rbs6bC2m4PkorpLF40utgsdikEeDrKDBcmaGhdYWgyYCXVJKnwcpKC4iqPEwXatwXu0/dy12ePS7tIrHboxdr4hp1vkUj9mUCK0wAlJxTeGb20+o3gKN75E7opKQ0X7FDhmpJ17zZebXrL7F1u483ZCBhcOXYEC0YxjbHAdEOy4OgXR6moFQJeWQ4RBnADgLwh1XccZHPIVVVRgMi0atsOdrrCFSxjujM+NrM7d56BZiAu83xbmNcDEQo1LlSYQbdqThEVvwxBoek3giqdj5nvZZ2qjV6uUdTYew7bjvuqSho1jCRPd+O0yPER5dHSut8ahwnAWNtVyNBQyLRjY0o5vqSA22oOAlc2tbBkMlnrUaJOevxC1QlMxekdYNSVal7wVC0C/pUiVXgWOEL7GCWZkacSlzr6pqk0vhlfpPvUyWARnngPcun/YxSeYt0Esbojo7J1exauQa+saimGEGDgC4zs8MLmYCa5hgjfWUGhypnriB9LO9mVvfpYjXqy7UX0oyDDCfUPQE4Qlrs8s1XeNhklpUwuO8KQAhxAZxF30hQ2CBoYu+BnomXSBlG13+Xl2QSZo42UBUaWkPKakG7hdPdtWYCEZCWbpBbzGxYw06Cq3ctYZwx1SpNdKHrDyED1+2lvMfk4c1M7nZ1LX4DXTEKC6ziJE2RKqKAD79EKXpgsQh/kndmlRCs8/DV3AjQ6ERVpTY59GsxIV4d/nHN9ho5qxZX+Hao/2gLECj0mQNQfY/GWjkpVif6eWKmhMXVEVXh0JowDYJrvaJXheCvtgnPtMpE5KBGVuZmL3ARJMbIA00xaC4d20OTywh2NqOlMJcUuhLGgsJLWghYma9Jq1hdpZIvuy34LU+Sk/Yvdg1qjKwSfxhFh+eBTI2Y7lpaiLkGJwQfZmQUjw1ormDmSAdb1n0MWNwIol5i6/YeSF36onoHrxLheDA4NebY1lehGBIRjDOVxLxNuAdG2wIAcujXJEkSThXIW2XfVzcJc1p3wzL1nK2q70FYnWrQNREcaBYaF73ftZQHTWpaXQ1rCMrCdBXNqdioys92fPDqXvXGd793OcPkMgNYNQQyIAtdHbB+isZ1tCaKYMcKDKXhsGPkwZHMVl6cZWEJ6+X9EibL/oZdXTw5ETtgBlR5mMn5sJJ03xoE/smhrxEnlWYYVZzLe46k3f5TlX0/1q9vRupyhO5dLERrWeiQDNzyUNDaGyos7nmlhbHADJQUaWcJovob3SvnL7ws45kZtIViCua58F7ewugWBk4P1cW1NzRR54iEFGlVC4gJHDUCJaaH5Ma3NCYkTDa2hi2e/fxKWHarlgnklbz3L0eELVlWBQSOLtq6v8fAK7f8YyofMFeAcJGZdMQMgmi0DYbCsRm/zRbFHKUegV110CujOxcK3C93mkLknJoE7jMIO7FZYKiWUkoyFt2eAl1PQ8RFMxlJNQ2JpW5kfg3DFsmFLs/cHGxN0/fGUkb0ckSIBupehYRMls9gFg8kI4yYXExFplpaeAVaJ8ksuZA2g82RyaCDbNo66FrFT9M22efJfPlUN7D19KIJW5N1SZ8mH1SRduipme5ihJdptuJqpGSrjvU3WN+okhD5sK2+tl7eaOgVmy2j167GXiRWcvcq7Vq1L76D1x/iPHZI7wpEuDkPmgMg/HZgqRslTbyMLq11PVMyW+pcxJi4DjecOruDZ3o0C4up8UU0lSPjOAMjLM9OSMof5K8wQmxVIqLSRWixBVBC4IFeP7RGH/KPTHS7Mws98esZP92OnIxpzzhe+vaEbQak4CIjDTaDVFfY9FBdGg5Q2/yGDHNYsUUhAEWQGSpj16ytWQY9rXNszOBaY64CxPZGY9YZ+d9hCNTh3rquHmqn0jwyfJI3CQGSae+aLQrXliBso39LS/Wd79fznyC0XwYjKwfSBOMy3d2fXLRvYAkKtBd0D5muTkplaRFbxMzIzBnyQgqb8myEjjHrq8bwq16nnxH6Xq6EuOfL2jXZCRXJd8hAlUQDCgZtbUVhZVu2EmaGrapHmOEFZ0M5ABOw5xe6H9bcQBtc6PRlJI+qRclzjNhlrT85Svm3Lc2LlY7MK8Gxeh0MLyiifsW3AiwuD+0vwbx5rCesy0WfK9pVOnlC4ECTytJ4CRPvYomGeIkqtoJKcAzrheFbb29hvk20PrlqYmqsa2+gHUosU9zIrzFGIFWgDQwA6xRSHSWuGic6yEcREWJ6FYess6XQBoUyJBwB1ea4trjOzuESL5epNSmwxdNar6eno4dEKuTpk3mZjbYS0U4vP/rVzCCUc0xI6z6eYQvfLM2f8PHoy0kIPd0sXI/U3DjTG4q4MnPmsvlZfUjIT/UjNCKK4NHxrvS3gMBjWMa3gL8gwAUju+rdb8a6N7n+YfVLlUdQqm03qAyNMeDiRgbaA/dqRj0v6K7ArZizeancRpLUTXrC9Kl0xcWyKwoDhDyRpwtQTzNr11r9w4vbwA9FN5+GMd3wKSjAAoZAMVzT6a0YMoeVU95Bgfe7NMxy1VP34ZE4KZP2QbNPE1nq+w2q9a0vM/wiZdSaRZQgKpV6SimngJv4Oyt3kJAqwv/JNMzw+c9YX1erXma+G2kJruPxckq36Nh1GaDtrxwkOKOd45rW7zxuoBVz5ahhD+xbHxtGWfAvKucQNlDcQ6kGr/FJVmk0Q5WN+i2xO3rI85t11c9FGSie8984EMzldvALQq6aS60Qu0G1roi0waGi5qEECDwCIyCNGJn5E99c03vtDrZxKgfi8rrkrvD6JgwcvVzHsAmXMx3TKASE0+UetUblMzSVldfttHqWaZtUjINXVCdSLU5OgXEED8QRlOZONBzSffUm3rO4qlR+LMVv0AGE05bC42CG9m9Umx4WsuPRZlakysbQoPZXEiJ0tkyrWtlDHRSRQ24DHvggv8A8XuZX2FJztuzg3dpBlg0opMMQEIK3ltKciRxZDlsnE7h+hdUJCpdt09pVujwzfON7K4eO/pUuAP/7jQPofost0LD8shE7ZHVyFPhnZQ9vno7B2La+DrxLeHNujIwQlAIqjvg8YR8miqEVJEI64FWKf6MNLeL1vtrEGvM+SryIUgQ18lXKn7DmD6rl2HZcyQUwlGM4fJPcHRezO/pP0001Es6A1HaRKhT8GtM6ya+di7CXo1bkM8hvhmoMbz6EuTC9Q5pP2Psud7zpYIcjXDD/2pzIA1jFeNJBIyyE8gVfoi9WkcIVLjQ5yv6mw2AQ0ObrXzrxkefVodKeTnbioxllAyrWMLPOAFYcZy1teBSg0Pc/qh9bbYgA+hj82u33p9hfguvYyGGURr7VHy+raapLMMg1CeXNXJNWlBGmMNE3awDqKxUDHW1Butxpn6uC7PJ6i92CdvRC/tmX2usoi1vyu20kPyTUng+CJOVvtj0X05HpYCbzeJ7pdYy9T2NmZUVhVZE+gQQFtAyVoHpgnGBuWlanqd9CFPFgy5nylmMuZ6xyn+w6v2ierEFDPLibJ92BkS5zdKBk+MukF0fR3Bsr/t6LXqdV2U21ns+98+jbtGCa5CbAUtCuDj713gcwiS6+n+PRYA2rlFHI3wLCAwQ/ips16V+1VgMM7Owabwsm/2z0H9kmn0XLB/i33qOVUcQ+arZAP8ca9MItKHCHyhzdq9N7GnCd21vDf0wgH5/y1nzuMt6jDORXz6gjXr0dClWw81kZky7lKNtzdSOXzLV/6i8kQElXy3spy+raDg3i5cWSS7o226GasmMx+vzAXU1up5VGg57n+0EEqM/CSK0OH73eBgLhkPiUakA4zPty3213OsqHYMa5b+CJIone76CPlohATU7Z4JcQg9lazcOwn11F8l9oFFysW8P6ial0K71s6IRwOQRk2dLBPPYPTnMQcxHqplV475wXB9TiIgWs+h3EaMiNnmpFYcaac8i3u93wBmfLtfW35XKm7V6VtsmPvGdCiFx+lmMEVDiNqUfIstZbvvRxADlkC2+/UHciasmkCQM6M4CLtldctGSdptm8G7puGJFgEtH18mq3zTWdp+XgMiiKSdFCeLqed5S8UY9cREfGTj+O06retvgdtvoU9kWgXPsyAuM253YI+RZdFJJB/zknD6NeNp5uV7vzZrNb7Uf5W9aLuzfbKSS6iYFHpwe1RLyT/pCDza1OTbQ2l7/DFhg51Xr6aDYjOHlH4+76uhq+fSUIyL+INFLQQ/4EHPVoXJA255GY/NKzH1HyU57lADBjuDIHVSzlZzH0/WFSHEaj6djvduQLe1qUQpyr5HtTgBUNZUkfmrT8jA0iv/UEC4bnAydcXZw3/aF1CADRp3wlJT9R52IjbHd4/lKzMW54bJSjSe6T3/d/6wTLRJZhByNzPg+ou6ocPTyQNwsCr6xA7pW0wb+UQatXfJjuI9c+vTf6tVNUC5m0hY7AD9TQbVLlbfWUpz5z9kqzqYqihry9OSpp0eGw1CoxNfXOJgSZv8TWAhBQTWaHY+lMeFXItM0tgGjjgF7ylgBGm+2E+41PSZ+P2geCcx29tJUGhCy/pIRkPrBJNB5v4b4n69xZxfMRxMMBztz0/vyQ7A3iCQ18a+Re1ejOSfZbkHHchSmGY9xXcAHhGAxNMRv8XI2KLHs1ENXYU+C1wzgr1mYdNJaJNy7efCh++b8W6cL8k76/QVTjVqfGVGcHVFuhX3xCF1YXFyAfr9CBp6neWjB0sXO4BjWVVnjeSJ4aHSWnc5a27YrkVHrduZppVwe0x++vdJ9OckZKAO5/m+EzA/RnpTnXal/jDhdUtVyavi6rJLnF+EO5trZD0f3NheZnCOU98g0gjC3Qa3PRtL+5uv3rlMoV673KbTsTeblnZU8hxQkjwc64TvlEz97+zQ+CEuN247Ck50RBAqWfsvidR44GeNARBLpruF7ncuQrYMvF0tMsdr4cQfcTwnrGsjrCeLnbG6+fTzBuLCIoPP7K+d8lLdILJ+f90hetNJPx9CKzrHEgcsgBSrMVe1kWNOZuYCYpw7kVwt7nVo9GanIc1Hg8wPXKHZrWmQ2VY1/dzwKkdL30siRhLG1me7O5YMjGRYD7G+nxWgm9bU5qGl2pAJpdjqsoeHZNnSfSmvXMPHKbbgr4pDFXaUoSBFRfPP3G401dyQAAAAlhSURBVGHpKI9Cbyq+js93Iw+f04Do1PVeCzE0yWva6bvpvabyrRv/Sukp2oeOg0ESHdt/ld2uET9AZisVYrzXu+GBLbPR6seDQdRSnl8n4TLqDYcBndj8GyeaJ2MhP94cgYDxNXw+IVtfDo15jeIvODpi8ZtKLq7AvHSmxCWdelhchgNZ5eTWyYdyq5JWH57fEp3qLhPKU+7P+2k/GvhlMZ1OxysGDbNMo7KIYFkfCtG/RwCqEG18LSOQkMbcdlF3Pa0qvx2nbwWW7bmrZZ3pI953dl70KqlQz3cBV8vbQabKk1uQN0wjUPu6D170ZTBZrydJTBYcGSwEf7/Lou5OnlwRnO5d4ymqCifzmyvREElxT/7po5bXAupWxhnJc9nu6ZqXXif68IVzOK2+vcCT1JdBK+6VVGK+1ZMjV35W7U2v/XhC6Ue9Hp2+3xvPLNcLSEsLXMtfWDI52A3DN8eBNBv34DTW+u6fC9PvCabAkyqsPmgFH8hbrRo/o6ZUfnji911Q+5tFYrmK56w45S/0Syj3eOj5WLM4YilfQ28Kaxv69L+6IXxP6irhW/+bUxphOttBkOpDTevRG+dr3SHsgLAPDqLizcca4re6j8herb1eSx80fcvVuhgiYgw/Gv8CWzCJudcPHTjPf2fnQDpgTJxm3dtQO8wspnXfW9/g0qRe0qp5P9xvryxrNtluaaqsjxRHczxOLK6b9XvyOPb0kD9vfUOfltvwEuieqBO/I/Usnfi8TO997T6833D6+y4sy0h5u6XePuemX2vnB1HFVtv/uPTujsIswAx3UTc7Vi72iLFFf/sNqoZSpSZ54iFg1dkrxuTJXVEOkwNO5JWyHbR3rBnL4Jke7krSs49vFlPDma7Hjrr0uKR6VJ7BB2/9NAy+VHsimQN4fdZ1Wyp0OTim6/Gmqw0hz+OGz7dD7TqyA1v29ILPl1hCb2mpyRbm2GeuwNzOe0OyLbdHNY26rQVjY6rNG/gzo4TkULOxGiPB3ZCEcbv3PJR+lgzn0BgK7Ndco+lAxSKK5oHnvd14JGUhl0HXFceabKEE1rgz9bsili75wql6q9p+y4CCvPlIL90tUXPx2F5A/Qa6rZMexnndGoPZAbZb3kwGvGUx22aNc01p7Q+dTh8LtpvvHJILypnqrX418X0kgzQYpC6o260ZiqmGsa9ZeDrjufSggt9ij0MowR149W4HnuKtH7ZiqFrfilfSHUYdST0kRLvxEee/36vCgnT9Qt4w8h+R3bp603zUgFbKM47ruWMqDJ/84F7WK3n90N3WBYyu5LXUw/Y7uePHm5pRxvLDnJX+/Zeo0eoIJY+agLGXruMnfgoI/I2Ryt5guz6+voQG1JbTFrft3GmekpMQ3duxLmD0TQk6+rZWQSXlpNb8YYzh4VaDO0YD4UeYJVFYd+1zRvs5HEeJ7buSCOlmUqtFTb7Pdar1/SE9sPCAx+56NTXe3tP2LYBTALevU6uOASjoAMk7ZbkOPMNbZi0F8fUKDNbBet+3QapE3XXSdZ1niurtga5zb89eCx6GilSvizuQSTcbvw09/965VMz3zTz9OQoR4rb4cOA7K+uV7pSv30vAgNk04zt1fHOA2uv3Gct2CJHnUBT3gocAJOq0u169nARw6QN3Sx3uFA7iaSNZneqw1cTfdtU1dut7IdhQ6nG9fCsBFjrGrG4dO/ec0la3g75cCcp4SqC94x4WHDZuCyb5s94BFvBkTQCNNLkzPR1TN3+53wQMMxAUF977HqXO0/hUJwca8AnW8457L5dKWJIfL69gDGSypIDzQRIldU5WA94VEqxKgr/JvR53jBdLSJReteONJDNe96O7O81bEgAjntUKczlyH7dVAHWndNWVZrn/xUpQH3UBD3rd35VDILNkGDu1Vld9+a7P1p3d638YyHlrPHufDEavZkC6oz555CT42NTV++uRUxdjJSfNYEnkntHEOiwoXixmQE1hibo3fvCU8PcsJM7qnGimV6S9+6uMDc1N8aIScoS7CFxxfzOsg7bQ29dYXQVkYucQPDj3Uuve5DVDNo/mUTzt73a56ZPmX3eQEzkaH2m9x3nUQJ/zismLaWS2ooce5w/jL7S9aSQWrwIhVQq6vfbYEaNHK89DylO7L65Qo2YdYArjB6sTvJlpdi91uUemlTSRuSvLB9/mnpa31+ppkXRDbEZLYSn3XvnZlfs+HXvz0gEWzlkuR/y4VO+weShxNsEXs60tpRkQvcf3M/kBybLtv1SdoaeRi6DAmWs/zK4bhJMvPr6kK13ruOu7483lkQ8VfGF9MJEnOwY6PhYWwbr/ElsROj29vWdyF7jxGxHM+4+xKbrsLHc/HgpLo27xih332E9h6XNyP37tSuJ+P/uptPqry13Ykdz4D+Ctowvm0xcqXKU5fNJ/fJoSOALeg/Eztg5X7VPF4xawahUv/7kzOVSrSk+s2s9gMO0lHDT1s20fUl4U2VdPOKKVmYjsx0nkqIqUJk/cSk4nqxyCwfRnm5uoA3aibzB64qxwD04foa91f5pt5fazPB53WKhMrKRH3zryR32LGmVjvswT6zoU8NAOuNNP0hK3E9inaz8R+mPZoaNuOHF/1HFXbaKcwq+mz/zWrBEtNz9qu8NlYq0M+f1shGlHttt/GDleUtVTKXGEzyz2ufZvZPn0vWgGZ8TX/Kkj5ZoKNEPcPvijLPzyTDJ4fsYTcHN54N3TTtIcv5aASa2fasmC/kJ6NFr3B/jekl/ocYdq7/IHzyphYP1ml80fZMRMK1A8KONMTj8IPr9y9ThMjq5+8GQm/vUI8SfCriEViXBGnseL8ZdbPW7MCq9/8Nztml/v9LiOFOvR9H9SInS/3urx3F8/VurJTeijr7d6uNkhMgL1f1Ld8q9vtH/sSK5V8MmjxePrWwE98PvzivEfZZDoRt7Py91+uyjKXvpUBeTyCKtnM7tbXD0oJPkV34+qRZfUeq0KEY25urAsn20vdd9ucHW/2zG3/NTxV7ZfPkGdVuuH7W9zvSv7tNxvR9vdgxAZmkK060h/69yA/y9qPlnpc6lezs8HuLcc9V+iyong4WAvFlj/NepcmOBy+7OM5F8lR36hvx7Sb9DsK1u/dJ7ZX1L2lav6G9H+nG5FdL90Zupf0q3w+9Unsf1D1P/6iNZfOpvojym9POvsfxU4/Q+o6xWT8+m0mYwHtTdr1aX/A2UVJRnlMWqTAAAAAElFTkSuQmCC"/>
          <p:cNvSpPr>
            <a:spLocks noChangeAspect="1" noChangeArrowheads="1"/>
          </p:cNvSpPr>
          <p:nvPr/>
        </p:nvSpPr>
        <p:spPr bwMode="auto">
          <a:xfrm>
            <a:off x="3604418" y="2237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://images.clipartpanda.com/xylophone-clipart-black-and-white-xylo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93" y="2237163"/>
            <a:ext cx="1349375" cy="143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9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68840</TotalTime>
  <Words>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5130</cp:revision>
  <dcterms:created xsi:type="dcterms:W3CDTF">2006-08-16T00:00:00Z</dcterms:created>
  <dcterms:modified xsi:type="dcterms:W3CDTF">2015-12-02T11:43:30Z</dcterms:modified>
</cp:coreProperties>
</file>