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5" r:id="rId2"/>
    <p:sldId id="416" r:id="rId3"/>
    <p:sldId id="41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38300"/>
            <a:ext cx="3219450" cy="2171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catch block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147464"/>
            <a:ext cx="24551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Problem without exception handling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600450" y="2819400"/>
            <a:ext cx="514350" cy="457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2209800"/>
            <a:ext cx="3124201" cy="1295400"/>
          </a:xfrm>
          <a:prstGeom prst="wedgeRoundRectCallout">
            <a:avLst>
              <a:gd name="adj1" fmla="val -80151"/>
              <a:gd name="adj2" fmla="val 163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Exception occurred at line number 8,so </a:t>
            </a:r>
            <a:r>
              <a:rPr lang="en-US" sz="1200" dirty="0"/>
              <a:t>rest of the code is not </a:t>
            </a:r>
            <a:r>
              <a:rPr lang="en-US" sz="1200" dirty="0" smtClean="0"/>
              <a:t>executed.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can be </a:t>
            </a:r>
            <a:r>
              <a:rPr lang="en-US" sz="1200" dirty="0" smtClean="0"/>
              <a:t>1000 </a:t>
            </a:r>
            <a:r>
              <a:rPr lang="en-US" sz="1200" dirty="0"/>
              <a:t>lines of code after exception. So all the code after exception will not be executed.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43400" y="1280901"/>
            <a:ext cx="6303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47825"/>
            <a:ext cx="4686300" cy="3429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0" y="1557901"/>
            <a:ext cx="4752975" cy="2914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catch block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80" y="1015932"/>
            <a:ext cx="21010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/>
              <a:t>Solution by exception handling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81450" y="3581400"/>
            <a:ext cx="514350" cy="457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86399" y="3352800"/>
            <a:ext cx="3124201" cy="685800"/>
          </a:xfrm>
          <a:prstGeom prst="wedgeRoundRectCallout">
            <a:avLst>
              <a:gd name="adj1" fmla="val -81371"/>
              <a:gd name="adj2" fmla="val 288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Exception occurred at line number </a:t>
            </a:r>
            <a:r>
              <a:rPr lang="en-US" sz="1200" dirty="0"/>
              <a:t>9</a:t>
            </a:r>
            <a:r>
              <a:rPr lang="en-US" sz="1200" dirty="0" smtClean="0"/>
              <a:t> </a:t>
            </a:r>
            <a:r>
              <a:rPr lang="en-US" sz="1200" dirty="0" smtClean="0"/>
              <a:t>and we handled in catch block, So </a:t>
            </a:r>
            <a:r>
              <a:rPr lang="en-US" sz="1200" dirty="0"/>
              <a:t>rest of the code is executed 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613525" y="1154431"/>
            <a:ext cx="6303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25" y="1557901"/>
            <a:ext cx="2181225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35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catch block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771525" y="914400"/>
            <a:ext cx="1133475" cy="68732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int</a:t>
            </a:r>
            <a:r>
              <a:rPr lang="en-US" sz="1200" dirty="0"/>
              <a:t> a = 10;</a:t>
            </a:r>
          </a:p>
          <a:p>
            <a:r>
              <a:rPr lang="en-US" sz="1200" dirty="0"/>
              <a:t>int</a:t>
            </a:r>
            <a:r>
              <a:rPr lang="en-US" sz="1200" dirty="0"/>
              <a:t> b = 0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int</a:t>
            </a:r>
            <a:r>
              <a:rPr lang="en-US" sz="1200" dirty="0"/>
              <a:t> c = a / b;</a:t>
            </a:r>
            <a:endParaRPr lang="en-US" sz="1200" dirty="0"/>
          </a:p>
        </p:txBody>
      </p:sp>
      <p:sp>
        <p:nvSpPr>
          <p:cNvPr id="8" name="Flowchart: Terminator 7"/>
          <p:cNvSpPr/>
          <p:nvPr/>
        </p:nvSpPr>
        <p:spPr>
          <a:xfrm>
            <a:off x="4476750" y="1096202"/>
            <a:ext cx="22479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object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4686300" y="2088654"/>
            <a:ext cx="1828800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isHandled?</a:t>
            </a:r>
            <a:endParaRPr lang="en-US" sz="12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6400800" y="3581400"/>
            <a:ext cx="2628900" cy="102795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</a:t>
            </a:r>
            <a:r>
              <a:rPr lang="en-US" sz="1200" dirty="0"/>
              <a:t>exception is handled by the application programmer, normal flow of the application is maintained i.e. rest of the code is executed.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298450" y="3200400"/>
            <a:ext cx="4730750" cy="163297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JVM firstly checks whether the exception is handled or not. If exception is not handled, JVM provides a default exception handler that performs the following tasks: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Prints out exception description.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Prints out stack trace (</a:t>
            </a:r>
            <a:r>
              <a:rPr lang="en-US" sz="1200" dirty="0"/>
              <a:t>Hierarchy of methods where the exception occurred</a:t>
            </a:r>
            <a:r>
              <a:rPr lang="en-US" sz="120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</a:t>
            </a:r>
            <a:r>
              <a:rPr lang="en-US" sz="1200" dirty="0" smtClean="0"/>
              <a:t>erminates the program.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26" name="Elbow Connector 25"/>
          <p:cNvCxnSpPr>
            <a:stCxn id="10" idx="3"/>
            <a:endCxn id="11" idx="0"/>
          </p:cNvCxnSpPr>
          <p:nvPr/>
        </p:nvCxnSpPr>
        <p:spPr>
          <a:xfrm>
            <a:off x="6515100" y="2394978"/>
            <a:ext cx="1200150" cy="1186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1"/>
            <a:endCxn id="17" idx="0"/>
          </p:cNvCxnSpPr>
          <p:nvPr/>
        </p:nvCxnSpPr>
        <p:spPr>
          <a:xfrm rot="10800000" flipV="1">
            <a:off x="2663826" y="2394978"/>
            <a:ext cx="2022475" cy="805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stCxn id="8" idx="2"/>
            <a:endCxn id="10" idx="0"/>
          </p:cNvCxnSpPr>
          <p:nvPr/>
        </p:nvCxnSpPr>
        <p:spPr>
          <a:xfrm>
            <a:off x="5600700" y="1397954"/>
            <a:ext cx="0" cy="6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6" idx="3"/>
            <a:endCxn id="8" idx="1"/>
          </p:cNvCxnSpPr>
          <p:nvPr/>
        </p:nvCxnSpPr>
        <p:spPr>
          <a:xfrm flipV="1">
            <a:off x="1905000" y="1247078"/>
            <a:ext cx="2571750" cy="1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75" name="TextBox 2074"/>
          <p:cNvSpPr txBox="1"/>
          <p:nvPr/>
        </p:nvSpPr>
        <p:spPr>
          <a:xfrm>
            <a:off x="6935131" y="2077605"/>
            <a:ext cx="38959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96153" y="2074557"/>
            <a:ext cx="34657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332346" y="683567"/>
            <a:ext cx="161037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an object of Exception </a:t>
            </a:r>
          </a:p>
          <a:p>
            <a:r>
              <a:rPr lang="en-US" sz="1200" dirty="0" smtClean="0"/>
              <a:t>class is thrown.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4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75400</TotalTime>
  <Words>163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7024</cp:revision>
  <dcterms:created xsi:type="dcterms:W3CDTF">2006-08-16T00:00:00Z</dcterms:created>
  <dcterms:modified xsi:type="dcterms:W3CDTF">2016-04-25T08:01:43Z</dcterms:modified>
</cp:coreProperties>
</file>