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807886" y="2724239"/>
            <a:ext cx="3078564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</a:t>
            </a:r>
            <a:r>
              <a:rPr lang="en-US" sz="1200" dirty="0"/>
              <a:t>welcome".equals</a:t>
            </a:r>
            <a:r>
              <a:rPr lang="en-US" sz="1200" dirty="0"/>
              <a:t>("welcome") = true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</a:t>
            </a:r>
            <a:r>
              <a:rPr lang="en-US" sz="1200" dirty="0"/>
              <a:t>welcome".equals</a:t>
            </a:r>
            <a:r>
              <a:rPr lang="en-US" sz="1200" dirty="0"/>
              <a:t>("WELCOME") = false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"</a:t>
            </a:r>
            <a:r>
              <a:rPr lang="en-US" sz="1200" dirty="0"/>
              <a:t>welcome".equals</a:t>
            </a:r>
            <a:r>
              <a:rPr lang="en-US" sz="1200" dirty="0"/>
              <a:t>("hello")   = false</a:t>
            </a: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51645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5245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equals(Object anObject)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/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the argument is a </a:t>
                      </a:r>
                      <a:r>
                        <a:rPr lang="en-US" sz="1200" dirty="0" smtClean="0"/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represents the same sequence of characters as this object.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74855</TotalTime>
  <Words>39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6748</cp:revision>
  <dcterms:created xsi:type="dcterms:W3CDTF">2006-08-16T00:00:00Z</dcterms:created>
  <dcterms:modified xsi:type="dcterms:W3CDTF">2016-02-19T10:53:07Z</dcterms:modified>
</cp:coreProperties>
</file>