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42903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try block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5655" y="2362200"/>
            <a:ext cx="3132589" cy="1815882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ry</a:t>
            </a:r>
          </a:p>
          <a:p>
            <a:r>
              <a:rPr lang="en-US" sz="1400" dirty="0" smtClean="0"/>
              <a:t>{</a:t>
            </a:r>
            <a:r>
              <a:rPr lang="en-US" sz="1400" dirty="0"/>
              <a:t>  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smtClean="0">
                <a:solidFill>
                  <a:srgbClr val="FF0000"/>
                </a:solidFill>
              </a:rPr>
              <a:t>//</a:t>
            </a:r>
            <a:r>
              <a:rPr lang="en-US" sz="1400" dirty="0">
                <a:solidFill>
                  <a:srgbClr val="FF0000"/>
                </a:solidFill>
              </a:rPr>
              <a:t>code that may throw </a:t>
            </a:r>
            <a:r>
              <a:rPr lang="en-US" sz="1400" dirty="0" smtClean="0">
                <a:solidFill>
                  <a:srgbClr val="FF0000"/>
                </a:solidFill>
              </a:rPr>
              <a:t>an exception</a:t>
            </a:r>
            <a:r>
              <a:rPr lang="en-US" sz="1400" dirty="0"/>
              <a:t>  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catch(</a:t>
            </a:r>
            <a:r>
              <a:rPr lang="en-US" sz="1400" dirty="0" smtClean="0"/>
              <a:t>Exception_class_Name</a:t>
            </a:r>
            <a:r>
              <a:rPr lang="en-US" sz="1400" dirty="0"/>
              <a:t> ref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{</a:t>
            </a:r>
          </a:p>
          <a:p>
            <a:endParaRPr lang="en-US" sz="1400" dirty="0"/>
          </a:p>
          <a:p>
            <a:r>
              <a:rPr lang="en-US" sz="1400" dirty="0" smtClean="0"/>
              <a:t>}</a:t>
            </a:r>
            <a:r>
              <a:rPr lang="en-US" sz="1400" dirty="0"/>
              <a:t> 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2362200"/>
            <a:ext cx="3132589" cy="1815882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ry</a:t>
            </a:r>
          </a:p>
          <a:p>
            <a:r>
              <a:rPr lang="en-US" sz="1400" dirty="0" smtClean="0"/>
              <a:t>{</a:t>
            </a:r>
            <a:r>
              <a:rPr lang="en-US" sz="1400" dirty="0"/>
              <a:t>  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smtClean="0">
                <a:solidFill>
                  <a:srgbClr val="FF0000"/>
                </a:solidFill>
              </a:rPr>
              <a:t>//</a:t>
            </a:r>
            <a:r>
              <a:rPr lang="en-US" sz="1400" dirty="0">
                <a:solidFill>
                  <a:srgbClr val="FF0000"/>
                </a:solidFill>
              </a:rPr>
              <a:t>code that may throw </a:t>
            </a:r>
            <a:r>
              <a:rPr lang="en-US" sz="1400" dirty="0" smtClean="0">
                <a:solidFill>
                  <a:srgbClr val="FF0000"/>
                </a:solidFill>
              </a:rPr>
              <a:t>an exception</a:t>
            </a:r>
            <a:r>
              <a:rPr lang="en-US" sz="1400" dirty="0"/>
              <a:t>  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finally</a:t>
            </a:r>
          </a:p>
          <a:p>
            <a:r>
              <a:rPr lang="en-US" sz="1400" dirty="0" smtClean="0"/>
              <a:t>{</a:t>
            </a:r>
          </a:p>
          <a:p>
            <a:endParaRPr lang="en-US" sz="1400" dirty="0"/>
          </a:p>
          <a:p>
            <a:r>
              <a:rPr lang="en-US" sz="1400" dirty="0" smtClean="0"/>
              <a:t>}</a:t>
            </a:r>
            <a:r>
              <a:rPr lang="en-US" sz="1400" dirty="0"/>
              <a:t> 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594869" y="457201"/>
            <a:ext cx="4754111" cy="11253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dirty="0">
                <a:solidFill>
                  <a:srgbClr val="C00000"/>
                </a:solidFill>
              </a:rPr>
              <a:t>try</a:t>
            </a:r>
            <a:r>
              <a:rPr lang="en-US" sz="1200" dirty="0"/>
              <a:t> block is used to enclose the code that might throw an exception. It must be used within the method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t</a:t>
            </a:r>
            <a:r>
              <a:rPr lang="en-US" sz="1200" dirty="0" smtClean="0">
                <a:solidFill>
                  <a:srgbClr val="C00000"/>
                </a:solidFill>
              </a:rPr>
              <a:t>ry</a:t>
            </a:r>
            <a:r>
              <a:rPr lang="en-US" sz="1200" dirty="0" smtClean="0"/>
              <a:t> </a:t>
            </a:r>
            <a:r>
              <a:rPr lang="en-US" sz="1200" dirty="0"/>
              <a:t>is used to guard a block of code in which exception may occur.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dirty="0">
                <a:solidFill>
                  <a:srgbClr val="C00000"/>
                </a:solidFill>
              </a:rPr>
              <a:t>try</a:t>
            </a:r>
            <a:r>
              <a:rPr lang="en-US" sz="1200" dirty="0"/>
              <a:t> block must be followed by either </a:t>
            </a:r>
            <a:r>
              <a:rPr lang="en-US" sz="1200" dirty="0">
                <a:solidFill>
                  <a:srgbClr val="C00000"/>
                </a:solidFill>
              </a:rPr>
              <a:t>catch</a:t>
            </a:r>
            <a:r>
              <a:rPr lang="en-US" sz="1200" dirty="0"/>
              <a:t> or </a:t>
            </a:r>
            <a:r>
              <a:rPr lang="en-US" sz="1200" dirty="0">
                <a:solidFill>
                  <a:srgbClr val="C00000"/>
                </a:solidFill>
              </a:rPr>
              <a:t>finally</a:t>
            </a:r>
            <a:r>
              <a:rPr lang="en-US" sz="1200" dirty="0"/>
              <a:t> block</a:t>
            </a:r>
            <a:r>
              <a:rPr lang="en-US" sz="1200" dirty="0" smtClean="0"/>
              <a:t>.</a:t>
            </a:r>
            <a:endParaRPr lang="en-US" sz="1200" dirty="0"/>
          </a:p>
          <a:p>
            <a:pPr algn="ctr"/>
            <a:endParaRPr lang="en-US" sz="1200" dirty="0"/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 flipH="1">
            <a:off x="612775" y="1582549"/>
            <a:ext cx="3359150" cy="932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3971925" y="1582549"/>
            <a:ext cx="1133475" cy="932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75332</TotalTime>
  <Words>31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6997</cp:revision>
  <dcterms:created xsi:type="dcterms:W3CDTF">2006-08-16T00:00:00Z</dcterms:created>
  <dcterms:modified xsi:type="dcterms:W3CDTF">2016-04-22T08:57:54Z</dcterms:modified>
</cp:coreProperties>
</file>