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Accessing Stack Trace Information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057400"/>
            <a:ext cx="4162425" cy="1504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95900" y="1524000"/>
            <a:ext cx="3467100" cy="1752600"/>
          </a:xfrm>
          <a:prstGeom prst="wedgeRoundRectCallout">
            <a:avLst>
              <a:gd name="adj1" fmla="val -76002"/>
              <a:gd name="adj2" fmla="val -1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i="1" dirty="0"/>
              <a:t>stack trace</a:t>
            </a:r>
            <a:r>
              <a:rPr lang="en-US" sz="1200" dirty="0"/>
              <a:t> provides information on the execution history of the current thread and lists the names of the classes and methods that were called at the point when the exception occurred.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stack trace is a useful debugging tool that you'll normally take advantage of when an exception has been thrown.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76399</TotalTime>
  <Words>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7292</cp:revision>
  <dcterms:created xsi:type="dcterms:W3CDTF">2006-08-16T00:00:00Z</dcterms:created>
  <dcterms:modified xsi:type="dcterms:W3CDTF">2016-05-30T11:31:39Z</dcterms:modified>
</cp:coreProperties>
</file>