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02882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Object class </a:t>
            </a:r>
            <a:r>
              <a:rPr lang="en-US" sz="1200" dirty="0" smtClean="0"/>
              <a:t>equals</a:t>
            </a:r>
            <a:r>
              <a:rPr lang="en-US" sz="1200" dirty="0" smtClean="0"/>
              <a:t>()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1447800"/>
            <a:ext cx="8455025" cy="19389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C00000"/>
                </a:solidFill>
              </a:rPr>
              <a:t>equals()</a:t>
            </a:r>
            <a:r>
              <a:rPr lang="en-US" sz="1200" dirty="0"/>
              <a:t> method compares two objects for equality and returns </a:t>
            </a:r>
            <a:r>
              <a:rPr lang="en-US" sz="1200" dirty="0"/>
              <a:t>true</a:t>
            </a:r>
            <a:r>
              <a:rPr lang="en-US" sz="1200" dirty="0"/>
              <a:t> if they are equal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C00000"/>
                </a:solidFill>
              </a:rPr>
              <a:t>equals()</a:t>
            </a:r>
            <a:r>
              <a:rPr lang="en-US" sz="1200" dirty="0"/>
              <a:t> method provided in the </a:t>
            </a:r>
            <a:r>
              <a:rPr lang="en-US" sz="1200" dirty="0"/>
              <a:t>Object</a:t>
            </a:r>
            <a:r>
              <a:rPr lang="en-US" sz="1200" dirty="0"/>
              <a:t> class uses the identity operator 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00"/>
                </a:solidFill>
              </a:rPr>
              <a:t>==</a:t>
            </a:r>
            <a:r>
              <a:rPr lang="en-US" sz="1200" dirty="0">
                <a:solidFill>
                  <a:srgbClr val="C00000"/>
                </a:solidFill>
              </a:rPr>
              <a:t>) </a:t>
            </a:r>
            <a:r>
              <a:rPr lang="en-US" sz="1200" dirty="0"/>
              <a:t>to determine whether two objects are equal. For primitive data types, this gives the correct result. For objects, however, it does not. The </a:t>
            </a:r>
            <a:r>
              <a:rPr lang="en-US" sz="1200" dirty="0">
                <a:solidFill>
                  <a:srgbClr val="C00000"/>
                </a:solidFill>
              </a:rPr>
              <a:t>equals()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method provided by </a:t>
            </a:r>
            <a:r>
              <a:rPr lang="en-US" sz="1200" dirty="0"/>
              <a:t>Object</a:t>
            </a:r>
            <a:r>
              <a:rPr lang="en-US" sz="1200" dirty="0"/>
              <a:t> tests whether the </a:t>
            </a:r>
            <a:r>
              <a:rPr lang="en-US" sz="1200" dirty="0" smtClean="0"/>
              <a:t>object references</a:t>
            </a:r>
            <a:r>
              <a:rPr lang="en-US" sz="1200" dirty="0"/>
              <a:t> are equal—that is, if the objects compared are the exact same object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test whether two objects are equal in the sense of </a:t>
            </a:r>
            <a:r>
              <a:rPr lang="en-US" sz="1200" i="1" dirty="0"/>
              <a:t>equivalency</a:t>
            </a:r>
            <a:r>
              <a:rPr lang="en-US" sz="1200" dirty="0"/>
              <a:t> (containing the same information), you must override the </a:t>
            </a:r>
            <a:r>
              <a:rPr lang="en-US" sz="1200" dirty="0">
                <a:solidFill>
                  <a:srgbClr val="C00000"/>
                </a:solidFill>
              </a:rPr>
              <a:t>equals()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override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>
                <a:solidFill>
                  <a:srgbClr val="C00000"/>
                </a:solidFill>
              </a:rPr>
              <a:t>equals()</a:t>
            </a:r>
            <a:r>
              <a:rPr lang="en-US" sz="1200" dirty="0"/>
              <a:t>, you must override </a:t>
            </a:r>
            <a:r>
              <a:rPr lang="en-US" sz="1200" dirty="0">
                <a:solidFill>
                  <a:srgbClr val="C00000"/>
                </a:solidFill>
              </a:rPr>
              <a:t>hashCode()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as well.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72804</TotalTime>
  <Words>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6315</cp:revision>
  <dcterms:created xsi:type="dcterms:W3CDTF">2006-08-16T00:00:00Z</dcterms:created>
  <dcterms:modified xsi:type="dcterms:W3CDTF">2016-01-05T16:30:06Z</dcterms:modified>
</cp:coreProperties>
</file>