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2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1238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– charAt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48828"/>
              </p:ext>
            </p:extLst>
          </p:nvPr>
        </p:nvGraphicFramePr>
        <p:xfrm>
          <a:off x="534115" y="609600"/>
          <a:ext cx="8170646" cy="1361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8685"/>
                <a:gridCol w="53519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char charAt(int index)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 in this sequence at the specified index. The first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 is 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the next 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so on, as in array indexing.</a:t>
                      </a:r>
                    </a:p>
                    <a:p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 smtClean="0"/>
                        <a:t>The index argument must be greater than or equal to 0, and less than the length of this sequence.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9886"/>
              </p:ext>
            </p:extLst>
          </p:nvPr>
        </p:nvGraphicFramePr>
        <p:xfrm>
          <a:off x="1679603" y="2665142"/>
          <a:ext cx="60959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998784" y="312234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51384" y="312234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51403" y="312234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08653" y="312234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5903" y="3112817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42203" y="312234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98803" y="312234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1295399" y="3808142"/>
            <a:ext cx="1070003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36" name="Rectangular Callout 35"/>
          <p:cNvSpPr/>
          <p:nvPr/>
        </p:nvSpPr>
        <p:spPr>
          <a:xfrm>
            <a:off x="6915831" y="3931967"/>
            <a:ext cx="1161369" cy="333375"/>
          </a:xfrm>
          <a:prstGeom prst="wedgeRectCallout">
            <a:avLst>
              <a:gd name="adj1" fmla="val -10217"/>
              <a:gd name="adj2" fmla="val -19442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037160" y="3834417"/>
            <a:ext cx="1036759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charAt(3</a:t>
            </a:r>
            <a:r>
              <a:rPr lang="en-US" sz="1200" dirty="0" smtClean="0"/>
              <a:t>) = c</a:t>
            </a:r>
          </a:p>
          <a:p>
            <a:r>
              <a:rPr lang="en-US" sz="1200" dirty="0" smtClean="0"/>
              <a:t>charAt(5) = 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73671</TotalTime>
  <Words>36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6653</cp:revision>
  <dcterms:created xsi:type="dcterms:W3CDTF">2006-08-16T00:00:00Z</dcterms:created>
  <dcterms:modified xsi:type="dcterms:W3CDTF">2016-03-29T12:54:12Z</dcterms:modified>
</cp:coreProperties>
</file>