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18558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join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90107"/>
              </p:ext>
            </p:extLst>
          </p:nvPr>
        </p:nvGraphicFramePr>
        <p:xfrm>
          <a:off x="211355" y="685800"/>
          <a:ext cx="8627845" cy="828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41445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static String join(CharSequence delimiter,CharSequence... elements)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Returns a new String composed of copies of the CharSequence elements joined together with a copy of the specified delimiter.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371600" y="3276600"/>
            <a:ext cx="6017916" cy="609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String message = String.join("-", "Java", "is", "cool"); // message returned is: "Java-is-cool"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74910</TotalTime>
  <Words>58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6792</cp:revision>
  <dcterms:created xsi:type="dcterms:W3CDTF">2006-08-16T00:00:00Z</dcterms:created>
  <dcterms:modified xsi:type="dcterms:W3CDTF">2016-02-24T08:15:36Z</dcterms:modified>
</cp:coreProperties>
</file>