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18558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join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62329"/>
              </p:ext>
            </p:extLst>
          </p:nvPr>
        </p:nvGraphicFramePr>
        <p:xfrm>
          <a:off x="211355" y="685800"/>
          <a:ext cx="8627845" cy="828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055845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public static String join(CharSequence delimiter,</a:t>
                      </a:r>
                    </a:p>
                    <a:p>
                      <a:r>
                        <a:rPr lang="en-US" sz="1200" dirty="0" smtClean="0"/>
                        <a:t>                          Iterable&lt;? extends CharSequence&gt; elements)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new String composed of copies of the CharSequence elements joined together with a copy of the specified delimiter.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18458" y="1866900"/>
            <a:ext cx="3124200" cy="3048000"/>
          </a:xfrm>
          <a:prstGeom prst="roundRect">
            <a:avLst/>
          </a:prstGeom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List&lt;String&gt; </a:t>
            </a:r>
            <a:r>
              <a:rPr lang="en-US" sz="1000" dirty="0"/>
              <a:t>listOfStrings</a:t>
            </a:r>
            <a:r>
              <a:rPr lang="en-US" sz="1000" dirty="0"/>
              <a:t> = </a:t>
            </a:r>
            <a:r>
              <a:rPr lang="en-US" sz="1000" b="1" dirty="0"/>
              <a:t>new </a:t>
            </a:r>
            <a:r>
              <a:rPr lang="en-US" sz="1000" b="1" dirty="0"/>
              <a:t>LinkedList</a:t>
            </a:r>
            <a:r>
              <a:rPr lang="en-US" sz="1000" b="1" dirty="0"/>
              <a:t>&lt;&gt;();</a:t>
            </a:r>
          </a:p>
          <a:p>
            <a:r>
              <a:rPr lang="en-US" sz="1000" dirty="0"/>
              <a:t>listOfStrings.add</a:t>
            </a:r>
            <a:r>
              <a:rPr lang="en-US" sz="1000" dirty="0"/>
              <a:t>("Java");</a:t>
            </a:r>
          </a:p>
          <a:p>
            <a:r>
              <a:rPr lang="en-US" sz="1000" dirty="0"/>
              <a:t>listOfStrings.add</a:t>
            </a:r>
            <a:r>
              <a:rPr lang="en-US" sz="1000" dirty="0"/>
              <a:t>("is");</a:t>
            </a:r>
          </a:p>
          <a:p>
            <a:r>
              <a:rPr lang="en-US" sz="1000" dirty="0"/>
              <a:t>listOfStrings.add</a:t>
            </a:r>
            <a:r>
              <a:rPr lang="en-US" sz="1000" dirty="0"/>
              <a:t>("cool");</a:t>
            </a:r>
          </a:p>
          <a:p>
            <a:endParaRPr lang="en-US" sz="1000" dirty="0"/>
          </a:p>
          <a:p>
            <a:r>
              <a:rPr lang="en-US" sz="1000" dirty="0"/>
              <a:t>// message returned is: "</a:t>
            </a:r>
            <a:r>
              <a:rPr lang="en-US" sz="1000" dirty="0"/>
              <a:t>Java|is|cool</a:t>
            </a:r>
            <a:r>
              <a:rPr lang="en-US" sz="1000" dirty="0"/>
              <a:t>"</a:t>
            </a:r>
          </a:p>
          <a:p>
            <a:r>
              <a:rPr lang="en-US" sz="1000" dirty="0"/>
              <a:t>String message = </a:t>
            </a:r>
            <a:r>
              <a:rPr lang="en-US" sz="1000" dirty="0"/>
              <a:t>String.</a:t>
            </a:r>
            <a:r>
              <a:rPr lang="en-US" sz="1000" i="1" dirty="0"/>
              <a:t>join</a:t>
            </a:r>
            <a:r>
              <a:rPr lang="en-US" sz="1000" i="1" dirty="0"/>
              <a:t>("|", </a:t>
            </a:r>
            <a:r>
              <a:rPr lang="en-US" sz="1000" i="1" dirty="0"/>
              <a:t>listOfStrings</a:t>
            </a:r>
            <a:r>
              <a:rPr lang="en-US" sz="1000" i="1" dirty="0"/>
              <a:t>);</a:t>
            </a:r>
          </a:p>
          <a:p>
            <a:r>
              <a:rPr lang="en-US" sz="1000" dirty="0"/>
              <a:t>System.</a:t>
            </a:r>
            <a:r>
              <a:rPr lang="en-US" sz="1000" b="1" i="1" dirty="0"/>
              <a:t>out.println</a:t>
            </a:r>
            <a:r>
              <a:rPr lang="en-US" sz="1000" b="1" i="1" dirty="0"/>
              <a:t>(message);</a:t>
            </a:r>
          </a:p>
          <a:p>
            <a:endParaRPr lang="en-US" sz="1000" dirty="0"/>
          </a:p>
          <a:p>
            <a:r>
              <a:rPr lang="en-US" sz="1000" dirty="0"/>
              <a:t>Set&lt;String&gt; </a:t>
            </a:r>
            <a:r>
              <a:rPr lang="en-US" sz="1000" dirty="0"/>
              <a:t>setOfStrings</a:t>
            </a:r>
            <a:r>
              <a:rPr lang="en-US" sz="1000" dirty="0"/>
              <a:t> = </a:t>
            </a:r>
            <a:r>
              <a:rPr lang="en-US" sz="1000" b="1" dirty="0"/>
              <a:t>new </a:t>
            </a:r>
            <a:r>
              <a:rPr lang="en-US" sz="1000" b="1" dirty="0"/>
              <a:t>LinkedHashSet</a:t>
            </a:r>
            <a:r>
              <a:rPr lang="en-US" sz="1000" b="1" dirty="0"/>
              <a:t>&lt;&gt;();</a:t>
            </a:r>
          </a:p>
          <a:p>
            <a:r>
              <a:rPr lang="en-US" sz="1000" dirty="0"/>
              <a:t>setOfStrings.add</a:t>
            </a:r>
            <a:r>
              <a:rPr lang="en-US" sz="1000" dirty="0"/>
              <a:t>("Java");</a:t>
            </a:r>
          </a:p>
          <a:p>
            <a:r>
              <a:rPr lang="en-US" sz="1000" dirty="0"/>
              <a:t>setOfStrings.add</a:t>
            </a:r>
            <a:r>
              <a:rPr lang="en-US" sz="1000" dirty="0"/>
              <a:t>("is");</a:t>
            </a:r>
          </a:p>
          <a:p>
            <a:r>
              <a:rPr lang="en-US" sz="1000" dirty="0"/>
              <a:t>setOfStrings.add</a:t>
            </a:r>
            <a:r>
              <a:rPr lang="en-US" sz="1000" dirty="0"/>
              <a:t>("very");</a:t>
            </a:r>
          </a:p>
          <a:p>
            <a:r>
              <a:rPr lang="en-US" sz="1000" dirty="0"/>
              <a:t>setOfStrings.add</a:t>
            </a:r>
            <a:r>
              <a:rPr lang="en-US" sz="1000" dirty="0"/>
              <a:t>("cool");</a:t>
            </a:r>
          </a:p>
          <a:p>
            <a:endParaRPr lang="en-US" sz="1000" dirty="0"/>
          </a:p>
          <a:p>
            <a:r>
              <a:rPr lang="en-US" sz="1000" dirty="0"/>
              <a:t>// message returned is: "Java-is-very-cool"</a:t>
            </a:r>
          </a:p>
          <a:p>
            <a:r>
              <a:rPr lang="en-US" sz="1000" dirty="0"/>
              <a:t>message = </a:t>
            </a:r>
            <a:r>
              <a:rPr lang="en-US" sz="1000" dirty="0"/>
              <a:t>String.</a:t>
            </a:r>
            <a:r>
              <a:rPr lang="en-US" sz="1000" i="1" dirty="0"/>
              <a:t>join</a:t>
            </a:r>
            <a:r>
              <a:rPr lang="en-US" sz="1000" i="1" dirty="0"/>
              <a:t>("-", </a:t>
            </a:r>
            <a:r>
              <a:rPr lang="en-US" sz="1000" i="1" dirty="0"/>
              <a:t>setOfStrings</a:t>
            </a:r>
            <a:r>
              <a:rPr lang="en-US" sz="1000" i="1" dirty="0"/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74914</TotalTime>
  <Words>115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6794</cp:revision>
  <dcterms:created xsi:type="dcterms:W3CDTF">2006-08-16T00:00:00Z</dcterms:created>
  <dcterms:modified xsi:type="dcterms:W3CDTF">2016-02-24T08:18:24Z</dcterms:modified>
</cp:coreProperties>
</file>