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25" r:id="rId2"/>
    <p:sldId id="426"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8/23/2016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javase/8/docs/api/java/io/Serializable.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docs.oracle.com/javase/8/docs/api/java/lang/Cloneab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1968139" y="2895600"/>
            <a:ext cx="4800599" cy="1066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java.io.Serializable</a:t>
            </a:r>
            <a:endParaRPr lang="en-US" sz="1200" dirty="0"/>
          </a:p>
          <a:p>
            <a:pPr marL="171450" indent="-171450">
              <a:buFont typeface="Wingdings" pitchFamily="2" charset="2"/>
              <a:buChar char="ü"/>
            </a:pPr>
            <a:r>
              <a:rPr lang="en-US" sz="1200" dirty="0"/>
              <a:t>java.lang.Cloneable</a:t>
            </a:r>
            <a:endParaRPr lang="en-US" sz="1200" dirty="0"/>
          </a:p>
          <a:p>
            <a:pPr marL="171450" indent="-171450">
              <a:buFont typeface="Wingdings" pitchFamily="2" charset="2"/>
              <a:buChar char="ü"/>
            </a:pPr>
            <a:r>
              <a:rPr lang="en-US" sz="1200" dirty="0"/>
              <a:t>java.rmi.Remote</a:t>
            </a:r>
            <a:endParaRPr lang="en-US" sz="1200" dirty="0"/>
          </a:p>
          <a:p>
            <a:pPr marL="171450" indent="-171450">
              <a:buFont typeface="Wingdings" pitchFamily="2" charset="2"/>
              <a:buChar char="ü"/>
            </a:pPr>
            <a:r>
              <a:rPr lang="en-US" sz="1200" dirty="0"/>
              <a:t>java.util.RandomAccess</a:t>
            </a:r>
            <a:endParaRPr lang="en-US" sz="1200" dirty="0"/>
          </a:p>
          <a:p>
            <a:pPr marL="171450" indent="-171450" algn="ctr">
              <a:buFont typeface="Wingdings" pitchFamily="2" charset="2"/>
              <a:buChar char="ü"/>
            </a:pPr>
            <a:endParaRPr lang="en-US" sz="1200"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492139" y="21838"/>
            <a:ext cx="1752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Marker </a:t>
            </a:r>
            <a:r>
              <a:rPr lang="en-US" sz="1200" dirty="0" smtClean="0"/>
              <a:t>interface in Java</a:t>
            </a:r>
            <a:endParaRPr lang="en-US" sz="1200" dirty="0"/>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p:cNvSpPr txBox="1"/>
          <p:nvPr/>
        </p:nvSpPr>
        <p:spPr>
          <a:xfrm>
            <a:off x="3415939" y="2590799"/>
            <a:ext cx="208005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Examples of Marker Interfaces</a:t>
            </a:r>
            <a:endParaRPr lang="en-US" sz="1200" dirty="0"/>
          </a:p>
        </p:txBody>
      </p:sp>
      <p:sp>
        <p:nvSpPr>
          <p:cNvPr id="6" name="Rounded Rectangular Callout 5"/>
          <p:cNvSpPr/>
          <p:nvPr/>
        </p:nvSpPr>
        <p:spPr>
          <a:xfrm>
            <a:off x="279400" y="885823"/>
            <a:ext cx="8610600" cy="1247775"/>
          </a:xfrm>
          <a:prstGeom prst="wedgeRoundRectCallout">
            <a:avLst>
              <a:gd name="adj1" fmla="val -2249"/>
              <a:gd name="adj2" fmla="val 8845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Marker Interface is a special interface in Java without any field and method. Marker interface is used to inform compiler that the class implementing it has some special </a:t>
            </a:r>
            <a:r>
              <a:rPr lang="en-US" sz="1200" dirty="0" smtClean="0"/>
              <a:t>behavior </a:t>
            </a:r>
            <a:r>
              <a:rPr lang="en-US" sz="1200" dirty="0"/>
              <a:t>or meaning</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All these interfaces does not have any method and field. They only add special behavior to the classes implementing them. However marker interfaces have been deprecated since Java 5, they were replaced </a:t>
            </a:r>
            <a:r>
              <a:rPr lang="en-US" sz="1200" dirty="0" smtClean="0"/>
              <a:t>by </a:t>
            </a:r>
            <a:r>
              <a:rPr lang="en-US" sz="1200" b="1" dirty="0" smtClean="0"/>
              <a:t>Annotations</a:t>
            </a:r>
            <a:r>
              <a:rPr lang="en-US" sz="1200" dirty="0"/>
              <a:t>. Annotations are used in place of Marker Interface that play the exact same role as marker interfaces did before.</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492139" y="21838"/>
            <a:ext cx="1752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Marker </a:t>
            </a:r>
            <a:r>
              <a:rPr lang="en-US" sz="1200" dirty="0" smtClean="0"/>
              <a:t>interface in Java</a:t>
            </a:r>
            <a:endParaRPr lang="en-US" sz="1200" dirty="0"/>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4"/>
          <p:cNvSpPr/>
          <p:nvPr/>
        </p:nvSpPr>
        <p:spPr>
          <a:xfrm>
            <a:off x="917575" y="2191435"/>
            <a:ext cx="7616825" cy="1754326"/>
          </a:xfrm>
          <a:prstGeom prst="rect">
            <a:avLst/>
          </a:prstGeom>
        </p:spPr>
        <p:txBody>
          <a:bodyPr wrap="square">
            <a:spAutoFit/>
          </a:bodyPr>
          <a:lstStyle/>
          <a:p>
            <a:r>
              <a:rPr lang="en-US" dirty="0">
                <a:hlinkClick r:id="rId3"/>
              </a:rPr>
              <a:t>https://</a:t>
            </a:r>
            <a:r>
              <a:rPr lang="en-US" dirty="0" smtClean="0">
                <a:hlinkClick r:id="rId3"/>
              </a:rPr>
              <a:t>docs.oracle.com/javase/8/docs/api/java/io/Serializable.html</a:t>
            </a:r>
            <a:endParaRPr lang="en-US" dirty="0" smtClean="0"/>
          </a:p>
          <a:p>
            <a:endParaRPr lang="en-US" dirty="0"/>
          </a:p>
          <a:p>
            <a:r>
              <a:rPr lang="en-US" dirty="0">
                <a:hlinkClick r:id="rId4"/>
              </a:rPr>
              <a:t>https://</a:t>
            </a:r>
            <a:r>
              <a:rPr lang="en-US" dirty="0" smtClean="0">
                <a:hlinkClick r:id="rId4"/>
              </a:rPr>
              <a:t>docs.oracle.com/javase/8/docs/api/java/lang/Cloneable.html</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13631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78342</TotalTime>
  <Words>115</Words>
  <Application>Microsoft Office PowerPoint</Application>
  <PresentationFormat>Custom</PresentationFormat>
  <Paragraphs>17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7590</cp:revision>
  <dcterms:created xsi:type="dcterms:W3CDTF">2006-08-16T00:00:00Z</dcterms:created>
  <dcterms:modified xsi:type="dcterms:W3CDTF">2016-08-23T12:13:37Z</dcterms:modified>
</cp:coreProperties>
</file>