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5"/>
  </p:notesMasterIdLst>
  <p:sldIdLst>
    <p:sldId id="400" r:id="rId2"/>
    <p:sldId id="401" r:id="rId3"/>
    <p:sldId id="402" r:id="rId4"/>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34559" autoAdjust="0"/>
    <p:restoredTop sz="86323" autoAdjust="0"/>
  </p:normalViewPr>
  <p:slideViewPr>
    <p:cSldViewPr>
      <p:cViewPr>
        <p:scale>
          <a:sx n="100" d="100"/>
          <a:sy n="100" d="100"/>
        </p:scale>
        <p:origin x="-330"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11/9/2015</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11/9/2015</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2" descr="data:image/jpeg;base64,/9j/4AAQSkZJRgABAQAAAQABAAD/2wCEAAkGBxAPBhAOERIQDxUOEBgQEA8UERsQFA8UFBYYFxYTFRQYJyggGRsxJxYUITMiJzUsMS4uFx8zRDQsNykuMDcBCgoKDgwOFA8QGiscFBwrNyssLCwsLCwrKywrLCsrKysrKzcrNysrKysrLCsrKys3KysrKysrKysrKysrKysrK//AABEIAP8AxgMBIgACEQEDEQH/xAAcAAEBAQEBAQEBAQAAAAAAAAAABgcIBQQDAgH/xABOEAABAgICBxQIAwgBBQAAAAAAAQIDBAURBxUhMTRSsQYIEhMXMzZBUVRxcnSBkZKywdLhIjI1YWJzk6QW0fAUI0JTlKGjs8ImQ2SC8f/EABYBAQEBAAAAAAAAAAAAAAAAAAACAf/EABkRAQADAQEAAAAAAAAAAAAAAAABETFBIf/aAAwDAQACEQMRAD8A3E/KJHa2+vMl0+Sbmr92pEvruk9SNJIjK1XQtvIm24D3ZimGNRb1y/t+SE9SebyWgMVz4notuvc30tCm2vo3+C+RGaGcWLO3FcjUalTVW5t3arxn+b+aVJaFBS89Vc736GqpP7/2MttKDNPZsnIky5kg1stDS42K9iRY7/iXRVtal65UvCpOaq9Ob9d9GF4TzMwmZWJS+aJkmx6QkVqxIkVU0WlsbVWqNuVrdRKvebK2wFIVXZqcXg0tP+JrGW6q1Ob9f9GF4RqrU5v1/wBGF4TU9QOj98znTD8I1A6P31OdMPwgZZqrU5v1/wBGF4RqrU5v1/0YXhNT1A6P31Of4/CNQKQ31Of4/CBlmqtTm/X/AEYXhGqtTm/X/RheE1LUCkN9Tn+PwjUCkN9Tf+PwgZbqrU5v1/0YXhGqtTm/X/RheE1B1gWj0vzc0nDpfhPzWwZRiLdnphKvihfkBmeqtTm/X/RheE/eUsvU3Djo9ZpIqJfhvgw9C73LoWovQqF66w1Q6X6SenDFgp3GeRsyEnEzUTFGwJxsOJDi6XKvj1LBm7iVN05nqPrrRK0VHXErRbihtVjqypLUpoZeNoZWaVNaVf3cdd2E5dv4Fu7miqVTRDjPNHmdnKMpHSZqG6C/1mOrra9EX1mPS4uVPcajYzsxuhKySpNyvZ6sOdWtz2biRttyfHfTbrvoG9g/iDFa+E17HNe16I5r2romuRbqKipcVD+wAAAAAAAAPDn9Yf8ArbJSnsGbx+5Srn9Yf+tslKewZvH7lAj6RwnmQgrIWvS/FflaXtI4TzIQVkLXpfivytJ6qcUOd32eRORRO3COkzmzO77PInIonbhHSZSQAAAAAAAHwz+uJwE5Oa8/hUo5/XE4CbnNcicLgICk/UZz9xkGab29H4/chr9J+qzn7jIM0vt6P8xTGzjcrGsqmaGxtEl6SVY/7PMugQI//ehI2HDc1yP23Jo1Stb6XFrMjzeZhpqh6R0EVNMhPVdImWpUyKm4uK/dblS6bJncNhUxy9/+mCaTTNEwJ2jny0xDbFhxUqcxf7Ki30VNpUuoaxzPY2smTFERUgxNFMSrlrdBr9KDXfdBVb27oby+5VrOlqEpiXnqNZNS0RsWHEStHJtLttcl9rk20U5nslWNo9DzCxWaKPKvWpker0oSreZFqvL8V5fctw8fMRm0m6IpLTYDtEx6pp0u5fQjNTd3HX6nJe96Voodfg8DMbmulaWoxI8u662pIsF1yJBcu05Ny/UqXF6T3wAAAAADwp/B3/rbJSnsGbx+5Srn8Hf+tslKewdnH7lAkKRwnmQgrIWvS/FflaXtI4TzIQVkLXpfivytJ6qcUOd32eRORRO3COkzmzO77PInIonbhHSZSQAAAAAAAHwz+upwE1O+vE4Xd5Sz+upwd5NTvrROF3eBA0neZz9xkGaT27H+Ypr9J3mc/cY/mk9uzHzFMbON7zuGwqY5e/8A0wTVjK87mn/REb3zz/8AVBNUNY/KblocaWfCiMbEZEarXsciOa9q30VFvoc52U7FL6O0c7Jo6LK1q58O658onvW+6H8V9NvdXpE/xzUVqot1FuKi3awOMMztPTNHUqyalnrDey4u22I1b7Ht/iatSXPci30RTqCx5m/lqYkfRqhTENtcaWVbqbWjZjM9+1XUu1XnFlSxFoEfP0YxVbdfGkmpXoNtXwE3Pg2tq5cTHKNn4stPQ5iA90KJCdomRGrUrV70voqXlRVQDtoGf2L7JMKl5ZIEXQwZuG304d5sdEvxIWVW7XvQ0AAAAPCn8Hf+tslKewdnH7lKufwd/wCtslKewdnH7lAkKRwnmQgrIWvS/FflaXtI4TzIQVkLXpfivytJ6qcUOd32eRORRO3COkzmzO77PInIonbhHSZSQAAAAAAAHwz+upxe9SZnr8X/ANu8pZ7Xk4vepNTiVrETd0SZQIGk/wCDn7jIM0nt2Y+YpsNJs9Bq7i1Lz/8AwzLNvRrmUh+0IlbI1Va4r0SqpeGpF6TG8bVndHIuYiMiX0nn1pufu4RqZxvmZzWz1GRXuk47oOmVaY3Qtex9V6tr0VK792/dKPVipzfLP6eF4TWOpQctasVOb5Z/TwvCNWKnN8s/p4XhA6lMjsqWJmTejnpBqQ5i6+LLpU1kyt9XN2mxP7O9y1qubasVOb5Z/TwvCNWKnN8s/p4XhAiYcSLLTyOar4MWBEuLdY+E9i9LXIqHR1ieyeyk4SSc2rYc2xPRX1WzbU/iam09Ntu3fS5WiRSw5LNZIq5ulSVLQmek31Yc+jUv8Nz3q1MZERUyqclJiSpR0KI2JLxpd6VpdY+G5KlRyKnMqKnuVAO1wZrYYzfPpSj4ktMuaszKoi6O8seEtzRqmMi1ItWM3dAFbP4O/wDW2SlPYOzjdylXP4O/9baEpT2Ds43coEhSGE8yEFZC16X4r8rS9pDCeZCCsha9L8V+VpPVTihzu+zyJyKJ24R0mc2Z3fZ5E5FE7cI6TKSAAAAAAAA+OfbdReY8CfhaGNotp13n2yojQ9FDVOjhPJjQq2q1yeQEJTMhoXK6qtj7/wAKqS09IJpbmPaj2OuLWlaKnvQ02ZllbWipWi3K9peE8iPQ7FWtqqz3eshlNiWQTOYuA59bHxIaL/DceicFd0/H8Dw/5z+on5murQDcZvUH4fbjN+mPTxkX4Hh/zn9RPzH4Hh/zn9RPzNd/D7cZv0x+H24zfpj08ZF+B4f85/UT8x+B4f8AOf1E/M138Ptxm/TH4fbjN+mPTxk8rmNSHMseyYiw3McjmPamhcxyLcciotaKVFmhmizIUfGj6GNMpGfBWaSGkN0SGxqrU+q5XWrV3K66kSuosWZn26NPSbf/AJZNWe4OgzMUe3/yIu1V/CgGOUVSkaUmFiQHrDc5ugVybbVVFq/snQD4gax2NP4O/wDW2hKU9rDON3FXP4O/9baEpT2sM43cBIUhhK8CEFZC16X4r8rS9pDCV4EIKyFr0vxX5Wk9VOKHO77PInIonbhHSZzZnd9nkTkUTtwjpMpIAAAAAAAAfjHl0ddvLun7ADz3ybr1SL+vefgtFpX6idNR64A8i1SYidbzFqkxE63meuAPItUmInW8xapMROt5nrgDyLVJiJ1vMWqTETreZ64A8hKKSv1E63mZbnjoehoKQS9+/idlDaTGs8r7HkPnxOwgGAgADsafwZ/620JSntYZxu4qp/Bn/rbQlae1hnG7g1IUhhK8CEFZC16X4r8rS9pDCV4EIKyFr0vxX5Wk9bOKHO77PInIonbhHSZzZnd9nkTkUTtwjpMpIAAAAAAAAAAAAAAAAAAAAAGNZ5X2PIfPidhDZTGs8r7HkPnxOwgGAgADsWfwZ/NlQlae1hnG7iqn8GdzZUJWntYZxu4CQpDCV4EIKyFr0vxX5Wl7SGErwIQVkLXpfivytJ6qcUOd32eRORRO3COkzmzO77PInIonbhHSZSQAAAAAAAAAAAAAAAAAAAAAMazyvseQ+fE7CGymNZ5X2PIfPidhAMBAAHYs/gzubKhKU9rLOMuQq5/Bnc2VCUp7WWcZcgEjSGErwJkIKyFr0vxX5Wl7SGFLwJkIKyFr0vxX5Wk9VOKHO77PInIonbhHSZzZnd9nkTkUTtwjpMpIAAAAAAAAAAAAAAAAAAAAAGNZ5X2PIfPidhDZTGs8r7HkPnxOwgGAgADsWfwZ3NlQlKe1lnGXIVc/grubtISlP6yzjLkAkKQwpeBMhB2Qtel+K/K0vKQwpeBMhB2Qtel+K/K0nqpxQ53fZ5E5FE7cI6TObM7vs8iciiduEdJlJAAAAAAAAAAAAAAAAAAAAAAxrPK+x5D58TsIbKY1nlfY8h8+J2EAwEAAdiz+Cu5sqEpT+ss4y5Crn8FdzZUJSn9aZxlyBqQn8KXgTIQdkLXpfivytLyfwpeBMhB2Qtel+K/K0nrZxQ53fZ5E5FE7cI6TObM7vs8iciiduEdJlJAAAAAAAAAAAAAAAAAAAAAAxrPK+xpD57+whspjWeV9jSHz39hAMBAAHYs/grubKhKU/rTOMuQqp/BXc2VCVp/WmcZcgakJ/Cl4EyEHZC16X4r8rS8n8KXgTIQdkLXpfivytJ62cUOd32eRORRO3COkzmzO77PInIonbhHSZSQAAAAAAAAAAAAAAAAAAAAAMazyvsaQ+e/sIbKY3nlfYsj89/YQDAAAB2JP4K7myoStP60zjLkKqfwV3NlQlaf1pnCuQNSE/hS8CZCDsha9L8V+VpeT+FLzZCDsha9L8V+VpPWzihzu+zyJyKJ24R0mc2Z3fZ5E5FE7cI6TKSAAAAAAAAAAAAAAAAAAAAABjeeV9iyPz39hDZDG88p7Fkfnv7CAYAAAOxJ/BXc2VCUp/W2cK5Crn8FdzZUJSn9bZwrkQNSM/hS82Qg7IWvS/FflaXk/hS82Qh7IUFdDAibSK5i8K1KmRegnrZx7ud32eRORRO3COkzkyxXmphUVmtZMxkcsJ8N0CKrUrdDa9UXRom3UrW1puV31uG9artBb9+2j+ApK5BDartBb9+2j+AartBb9+2j+AC5BDartBb9+2j+AartBb9+2j+AC5BDartBb9+2j+AartBb9+2j+AC5BDartBb9+2j+AartBb9+2j+AC5BDartBb9+2j+AartBb9+2j+AC5BDartBb9+2j+AartBb9+2j+AC5BDartBb9+2j+AartBb9+2j+AC5BDartBb9+2j+AartBb9+2j+AC5MbzynsWR5Q/sIVeq7QW/fto/gMps25vJSlP2aXk3OisgK6I+MrHQ0c5yIiNa1yI65Utaqm2gGVgocxOZaLStJvl4VdcOCsVV9yOa3/kAOo5/BV5sqErT6fumcK5Cwm4VbXM6Oa8Tk/LaZLqy8qXU9yoBGUjArTRptXF4N08SkpFkxJugvvOvKl9qpechUvaqOVFSpUuKm4fHGkWuWtPRydBKrY9SeZ+YgRFRWOiN2ojEVyKnvqvc552kPxXdVTbLXrjJ0C17sZDbZUMT0h+K7qqNIfiu6qm2WvdjILXuxkFlMT0h+K7qqNIfiu6qm2WvdjILXuxkFlMT0h+K7qqNIfiu6qm2WvdjILXuxkFlMT0h+K7qqNIfiu6qm2WvdjILXuxkFlMT0h+K7qqNIfiu6qm2WvdjILXuxkFlMT0h+K7qqNIfiu6qm2WvdjILXuxkFlMT0h+K7qqNIfiu6qm2WvdjILXuxkFlMT0h+K7qqNIfiu6qm2WvdjILXuxkFlMT0h+K7qqevmfzJT9ITGglpeLEu1OiaHQw2V40R3oplNVWQdV6yGo5jKBfJSsRHPbE05WvSpFSq5eugedYxzCMoWiHNVyRY8dUdMRUSpLnqw2V3dCla3Vuqqqty4iCzBrHxTsP0tFu3+E8idla/Tbf203feUbmoral2z4Y0oqXUup/dAI+dkGxbq+i5P4kyKm2eY6h4ldxWLzqhaxpVrlupUu6lw/K17N13SgajrTxfg6fIWni/B0+RY2vZuu6UFr2brulAI608X4OnyFp4vwdPkWNr2brulBa9m67pQCOtPF+Dp8haeL8HT5Fja9m67pQWvZuu6UAjrTxfg6fIWni/B0+RY2vZuu6UFr2brulAI608X4OnyFp4vwdPkWNr2brulBa9m67pQCOtPF+Dp8haeL8HT5Fja9m67pQWvZuu6UAjrTxfg6fIWni/B0+RY2vZuu6UFr2brulAI608X4OnyFp4vwdPkWNr2brulBa9m67pQCOtPF+Dp8haeL8HT5Fja9m67pQ/uDRrHRURVdd96fkBJymZqYjaLQrD9Gqutypfr93uNIhNqhNRdpEToQ/CSkWwdFoVcuiqrr91f5n1BgAAP/2Q=="/>
          <p:cNvSpPr>
            <a:spLocks noChangeAspect="1" noChangeArrowheads="1"/>
          </p:cNvSpPr>
          <p:nvPr/>
        </p:nvSpPr>
        <p:spPr bwMode="auto">
          <a:xfrm>
            <a:off x="58955" y="-1539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2197591" y="28695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12" descr="http://www.studentsoftheworld.info/sites/family/img/27501_flower.jpg"/>
          <p:cNvSpPr>
            <a:spLocks noChangeAspect="1" noChangeArrowheads="1"/>
          </p:cNvSpPr>
          <p:nvPr/>
        </p:nvSpPr>
        <p:spPr bwMode="auto">
          <a:xfrm>
            <a:off x="730250"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962400" y="26216"/>
            <a:ext cx="1066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Using Objects</a:t>
            </a:r>
          </a:p>
        </p:txBody>
      </p:sp>
      <p:sp>
        <p:nvSpPr>
          <p:cNvPr id="2" name="Rounded Rectangle 1"/>
          <p:cNvSpPr/>
          <p:nvPr/>
        </p:nvSpPr>
        <p:spPr>
          <a:xfrm>
            <a:off x="1465119" y="1584624"/>
            <a:ext cx="6324600" cy="276163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5" name="Oval 4"/>
          <p:cNvSpPr/>
          <p:nvPr/>
        </p:nvSpPr>
        <p:spPr>
          <a:xfrm>
            <a:off x="4343401" y="2152955"/>
            <a:ext cx="3200400" cy="196184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en-US" sz="1200" dirty="0" smtClean="0"/>
          </a:p>
          <a:p>
            <a:r>
              <a:rPr lang="en-US" sz="1200" dirty="0"/>
              <a:t>n</a:t>
            </a:r>
            <a:r>
              <a:rPr lang="en-US" sz="1200" dirty="0" smtClean="0"/>
              <a:t>ame </a:t>
            </a:r>
            <a:r>
              <a:rPr lang="en-US" sz="1200" dirty="0" smtClean="0"/>
              <a:t>= John</a:t>
            </a:r>
          </a:p>
          <a:p>
            <a:r>
              <a:rPr lang="en-US" sz="1200" dirty="0"/>
              <a:t>a</a:t>
            </a:r>
            <a:r>
              <a:rPr lang="en-US" sz="1200" dirty="0" smtClean="0"/>
              <a:t>ge=25</a:t>
            </a:r>
          </a:p>
          <a:p>
            <a:endParaRPr lang="en-US" sz="1200" dirty="0"/>
          </a:p>
          <a:p>
            <a:r>
              <a:rPr lang="en-US" sz="1200" dirty="0"/>
              <a:t>public int getSalaryInfo()</a:t>
            </a:r>
          </a:p>
          <a:p>
            <a:r>
              <a:rPr lang="en-US" sz="1200" dirty="0"/>
              <a:t>{</a:t>
            </a:r>
          </a:p>
          <a:p>
            <a:r>
              <a:rPr lang="en-US" sz="1200" dirty="0" smtClean="0"/>
              <a:t>          return </a:t>
            </a:r>
            <a:r>
              <a:rPr lang="en-US" sz="1200" dirty="0"/>
              <a:t>30000;</a:t>
            </a:r>
          </a:p>
          <a:p>
            <a:r>
              <a:rPr lang="en-US" sz="1200" dirty="0"/>
              <a:t>}</a:t>
            </a:r>
            <a:endParaRPr lang="en-US" sz="1200" dirty="0"/>
          </a:p>
        </p:txBody>
      </p:sp>
      <p:sp>
        <p:nvSpPr>
          <p:cNvPr id="9" name="TextBox 8"/>
          <p:cNvSpPr txBox="1"/>
          <p:nvPr/>
        </p:nvSpPr>
        <p:spPr>
          <a:xfrm>
            <a:off x="1827667" y="2965441"/>
            <a:ext cx="1596014" cy="276999"/>
          </a:xfrm>
          <a:prstGeom prst="rect">
            <a:avLst/>
          </a:prstGeom>
          <a:ln/>
        </p:spPr>
        <p:style>
          <a:lnRef idx="3">
            <a:schemeClr val="lt1"/>
          </a:lnRef>
          <a:fillRef idx="1">
            <a:schemeClr val="accent1"/>
          </a:fillRef>
          <a:effectRef idx="1">
            <a:schemeClr val="accent1"/>
          </a:effectRef>
          <a:fontRef idx="minor">
            <a:schemeClr val="lt1"/>
          </a:fontRef>
        </p:style>
        <p:txBody>
          <a:bodyPr wrap="none" rtlCol="0">
            <a:spAutoFit/>
          </a:bodyPr>
          <a:lstStyle/>
          <a:p>
            <a:r>
              <a:rPr lang="en-US" sz="1200" dirty="0"/>
              <a:t>johnReferenceVariable</a:t>
            </a:r>
          </a:p>
        </p:txBody>
      </p:sp>
      <p:cxnSp>
        <p:nvCxnSpPr>
          <p:cNvPr id="11" name="Straight Arrow Connector 10"/>
          <p:cNvCxnSpPr>
            <a:stCxn id="9" idx="3"/>
            <a:endCxn id="5" idx="2"/>
          </p:cNvCxnSpPr>
          <p:nvPr/>
        </p:nvCxnSpPr>
        <p:spPr>
          <a:xfrm>
            <a:off x="3423681" y="3103941"/>
            <a:ext cx="919720" cy="2993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9" name="TextBox 28"/>
          <p:cNvSpPr txBox="1"/>
          <p:nvPr/>
        </p:nvSpPr>
        <p:spPr>
          <a:xfrm>
            <a:off x="2197591" y="2627750"/>
            <a:ext cx="566181" cy="246221"/>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en-US" sz="1000" dirty="0" smtClean="0"/>
              <a:t>Pointer</a:t>
            </a:r>
            <a:endParaRPr lang="en-US" sz="1000" dirty="0"/>
          </a:p>
        </p:txBody>
      </p:sp>
      <p:sp>
        <p:nvSpPr>
          <p:cNvPr id="38" name="TextBox 37"/>
          <p:cNvSpPr txBox="1"/>
          <p:nvPr/>
        </p:nvSpPr>
        <p:spPr>
          <a:xfrm>
            <a:off x="4122579" y="1167696"/>
            <a:ext cx="720838"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Memory</a:t>
            </a:r>
            <a:endParaRPr lang="en-US" sz="1200" dirty="0"/>
          </a:p>
        </p:txBody>
      </p:sp>
      <p:sp>
        <p:nvSpPr>
          <p:cNvPr id="31" name="TextBox 30"/>
          <p:cNvSpPr txBox="1"/>
          <p:nvPr/>
        </p:nvSpPr>
        <p:spPr>
          <a:xfrm>
            <a:off x="5257800" y="1746512"/>
            <a:ext cx="1249573" cy="276999"/>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200" dirty="0" smtClean="0"/>
              <a:t>Employee Object</a:t>
            </a:r>
            <a:endParaRPr lang="en-US" sz="1200" dirty="0"/>
          </a:p>
        </p:txBody>
      </p:sp>
    </p:spTree>
    <p:extLst>
      <p:ext uri="{BB962C8B-B14F-4D97-AF65-F5344CB8AC3E}">
        <p14:creationId xmlns:p14="http://schemas.microsoft.com/office/powerpoint/2010/main" val="740591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barn(inVertical)">
                                      <p:cBhvr>
                                        <p:cTn id="10" dur="5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barn(inVertical)">
                                      <p:cBhvr>
                                        <p:cTn id="2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29" grpId="0" animBg="1"/>
      <p:bldP spid="3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2" descr="data:image/jpeg;base64,/9j/4AAQSkZJRgABAQAAAQABAAD/2wCEAAkGBxAPBhAOERIQDxUOEBgQEA8UERsQFA8UFBYYFxYTFRQYJyggGRsxJxYUITMiJzUsMS4uFx8zRDQsNykuMDcBCgoKDgwOFA8QGiscFBwrNyssLCwsLCwrKywrLCsrKysrKzcrNysrKysrLCsrKys3KysrKysrKysrKysrKysrK//AABEIAP8AxgMBIgACEQEDEQH/xAAcAAEBAQEBAQEBAQAAAAAAAAAABgcIBQQDAgH/xABOEAABAgICBxQIAwgBBQAAAAAAAQIDBAURBxUhMTRSsQYIEhMXMzZBUVRxcnSBkZKywdLhIjI1YWJzk6QW0fAUI0JTlKGjs8ImQ2SC8f/EABYBAQEBAAAAAAAAAAAAAAAAAAACAf/EABkRAQADAQEAAAAAAAAAAAAAAAABETFBIf/aAAwDAQACEQMRAD8A3E/KJHa2+vMl0+Sbmr92pEvruk9SNJIjK1XQtvIm24D3ZimGNRb1y/t+SE9SebyWgMVz4notuvc30tCm2vo3+C+RGaGcWLO3FcjUalTVW5t3arxn+b+aVJaFBS89Vc736GqpP7/2MttKDNPZsnIky5kg1stDS42K9iRY7/iXRVtal65UvCpOaq9Ob9d9GF4TzMwmZWJS+aJkmx6QkVqxIkVU0WlsbVWqNuVrdRKvebK2wFIVXZqcXg0tP+JrGW6q1Ob9f9GF4RqrU5v1/wBGF4TU9QOj98znTD8I1A6P31OdMPwgZZqrU5v1/wBGF4RqrU5v1/0YXhNT1A6P31Of4/CNQKQ31Of4/CBlmqtTm/X/AEYXhGqtTm/X/RheE1LUCkN9Tn+PwjUCkN9Tf+PwgZbqrU5v1/0YXhGqtTm/X/RheE1B1gWj0vzc0nDpfhPzWwZRiLdnphKvihfkBmeqtTm/X/RheE/eUsvU3Djo9ZpIqJfhvgw9C73LoWovQqF66w1Q6X6SenDFgp3GeRsyEnEzUTFGwJxsOJDi6XKvj1LBm7iVN05nqPrrRK0VHXErRbihtVjqypLUpoZeNoZWaVNaVf3cdd2E5dv4Fu7miqVTRDjPNHmdnKMpHSZqG6C/1mOrra9EX1mPS4uVPcajYzsxuhKySpNyvZ6sOdWtz2biRttyfHfTbrvoG9g/iDFa+E17HNe16I5r2romuRbqKipcVD+wAAAAAAAAPDn9Yf8ArbJSnsGbx+5Srn9Yf+tslKewZvH7lAj6RwnmQgrIWvS/FflaXtI4TzIQVkLXpfivytJ6qcUOd32eRORRO3COkzmzO77PInIonbhHSZSQAAAAAAAHwz+uJwE5Oa8/hUo5/XE4CbnNcicLgICk/UZz9xkGab29H4/chr9J+qzn7jIM0vt6P8xTGzjcrGsqmaGxtEl6SVY/7PMugQI//ehI2HDc1yP23Jo1Stb6XFrMjzeZhpqh6R0EVNMhPVdImWpUyKm4uK/dblS6bJncNhUxy9/+mCaTTNEwJ2jny0xDbFhxUqcxf7Ki30VNpUuoaxzPY2smTFERUgxNFMSrlrdBr9KDXfdBVb27oby+5VrOlqEpiXnqNZNS0RsWHEStHJtLttcl9rk20U5nslWNo9DzCxWaKPKvWpker0oSreZFqvL8V5fctw8fMRm0m6IpLTYDtEx6pp0u5fQjNTd3HX6nJe96Voodfg8DMbmulaWoxI8u662pIsF1yJBcu05Ny/UqXF6T3wAAAAADwp/B3/rbJSnsGbx+5Srn8Hf+tslKewdnH7lAkKRwnmQgrIWvS/FflaXtI4TzIQVkLXpfivytJ6qcUOd32eRORRO3COkzmzO77PInIonbhHSZSQAAAAAAAHwz+upwE1O+vE4Xd5Sz+upwd5NTvrROF3eBA0neZz9xkGaT27H+Ypr9J3mc/cY/mk9uzHzFMbON7zuGwqY5e/8A0wTVjK87mn/REb3zz/8AVBNUNY/KblocaWfCiMbEZEarXsciOa9q30VFvoc52U7FL6O0c7Jo6LK1q58O658onvW+6H8V9NvdXpE/xzUVqot1FuKi3awOMMztPTNHUqyalnrDey4u22I1b7Ht/iatSXPci30RTqCx5m/lqYkfRqhTENtcaWVbqbWjZjM9+1XUu1XnFlSxFoEfP0YxVbdfGkmpXoNtXwE3Pg2tq5cTHKNn4stPQ5iA90KJCdomRGrUrV70voqXlRVQDtoGf2L7JMKl5ZIEXQwZuG304d5sdEvxIWVW7XvQ0AAAAPCn8Hf+tslKewdnH7lKufwd/wCtslKewdnH7lAkKRwnmQgrIWvS/FflaXtI4TzIQVkLXpfivytJ6qcUOd32eRORRO3COkzmzO77PInIonbhHSZSQAAAAAAAHwz+upxe9SZnr8X/ANu8pZ7Xk4vepNTiVrETd0SZQIGk/wCDn7jIM0nt2Y+YpsNJs9Bq7i1Lz/8AwzLNvRrmUh+0IlbI1Va4r0SqpeGpF6TG8bVndHIuYiMiX0nn1pufu4RqZxvmZzWz1GRXuk47oOmVaY3Qtex9V6tr0VK792/dKPVipzfLP6eF4TWOpQctasVOb5Z/TwvCNWKnN8s/p4XhA6lMjsqWJmTejnpBqQ5i6+LLpU1kyt9XN2mxP7O9y1qubasVOb5Z/TwvCNWKnN8s/p4XhAiYcSLLTyOar4MWBEuLdY+E9i9LXIqHR1ieyeyk4SSc2rYc2xPRX1WzbU/iam09Ntu3fS5WiRSw5LNZIq5ulSVLQmek31Yc+jUv8Nz3q1MZERUyqclJiSpR0KI2JLxpd6VpdY+G5KlRyKnMqKnuVAO1wZrYYzfPpSj4ktMuaszKoi6O8seEtzRqmMi1ItWM3dAFbP4O/wDW2SlPYOzjdylXP4O/9baEpT2Ds43coEhSGE8yEFZC16X4r8rS9pDCeZCCsha9L8V+VpPVTihzu+zyJyKJ24R0mc2Z3fZ5E5FE7cI6TKSAAAAAAAA+OfbdReY8CfhaGNotp13n2yojQ9FDVOjhPJjQq2q1yeQEJTMhoXK6qtj7/wAKqS09IJpbmPaj2OuLWlaKnvQ02ZllbWipWi3K9peE8iPQ7FWtqqz3eshlNiWQTOYuA59bHxIaL/DceicFd0/H8Dw/5z+on5murQDcZvUH4fbjN+mPTxkX4Hh/zn9RPzH4Hh/zn9RPzNd/D7cZv0x+H24zfpj08ZF+B4f85/UT8x+B4f8AOf1E/M138Ptxm/TH4fbjN+mPTxk8rmNSHMseyYiw3McjmPamhcxyLcciotaKVFmhmizIUfGj6GNMpGfBWaSGkN0SGxqrU+q5XWrV3K66kSuosWZn26NPSbf/AJZNWe4OgzMUe3/yIu1V/CgGOUVSkaUmFiQHrDc5ugVybbVVFq/snQD4gax2NP4O/wDW2hKU9rDON3FXP4O/9baEpT2sM43cBIUhhK8CEFZC16X4r8rS9pDCV4EIKyFr0vxX5Wk9VOKHO77PInIonbhHSZzZnd9nkTkUTtwjpMpIAAAAAAAAfjHl0ddvLun7ADz3ybr1SL+vefgtFpX6idNR64A8i1SYidbzFqkxE63meuAPItUmInW8xapMROt5nrgDyLVJiJ1vMWqTETreZ64A8hKKSv1E63mZbnjoehoKQS9+/idlDaTGs8r7HkPnxOwgGAgADsafwZ/620JSntYZxu4qp/Bn/rbQlae1hnG7g1IUhhK8CEFZC16X4r8rS9pDCV4EIKyFr0vxX5Wk9bOKHO77PInIonbhHSZzZnd9nkTkUTtwjpMpIAAAAAAAAAAAAAAAAAAAAAGNZ5X2PIfPidhDZTGs8r7HkPnxOwgGAgADsWfwZ/NlQlae1hnG7iqn8GdzZUJWntYZxu4CQpDCV4EIKyFr0vxX5Wl7SGErwIQVkLXpfivytJ6qcUOd32eRORRO3COkzmzO77PInIonbhHSZSQAAAAAAAAAAAAAAAAAAAAAMazyvseQ+fE7CGymNZ5X2PIfPidhAMBAAHYs/gzubKhKU9rLOMuQq5/Bnc2VCUp7WWcZcgEjSGErwJkIKyFr0vxX5Wl7SGFLwJkIKyFr0vxX5Wk9VOKHO77PInIonbhHSZzZnd9nkTkUTtwjpMpIAAAAAAAAAAAAAAAAAAAAAGNZ5X2PIfPidhDZTGs8r7HkPnxOwgGAgADsWfwZ3NlQlKe1lnGXIVc/grubtISlP6yzjLkAkKQwpeBMhB2Qtel+K/K0vKQwpeBMhB2Qtel+K/K0nqpxQ53fZ5E5FE7cI6TObM7vs8iciiduEdJlJAAAAAAAAAAAAAAAAAAAAAAxrPK+x5D58TsIbKY1nlfY8h8+J2EAwEAAdiz+Cu5sqEpT+ss4y5Crn8FdzZUJSn9aZxlyBqQn8KXgTIQdkLXpfivytLyfwpeBMhB2Qtel+K/K0nrZxQ53fZ5E5FE7cI6TObM7vs8iciiduEdJlJAAAAAAAAAAAAAAAAAAAAAAxrPK+xpD57+whspjWeV9jSHz39hAMBAAHYs/grubKhKU/rTOMuQqp/BXc2VCVp/WmcZcgakJ/Cl4EyEHZC16X4r8rS8n8KXgTIQdkLXpfivytJ62cUOd32eRORRO3COkzmzO77PInIonbhHSZSQAAAAAAAAAAAAAAAAAAAAAMazyvsaQ+e/sIbKY3nlfYsj89/YQDAAAB2JP4K7myoStP60zjLkKqfwV3NlQlaf1pnCuQNSE/hS8CZCDsha9L8V+VpeT+FLzZCDsha9L8V+VpPWzihzu+zyJyKJ24R0mc2Z3fZ5E5FE7cI6TKSAAAAAAAAAAAAAAAAAAAAABjeeV9iyPz39hDZDG88p7Fkfnv7CAYAAAOxJ/BXc2VCUp/W2cK5Crn8FdzZUJSn9bZwrkQNSM/hS82Qg7IWvS/FflaXk/hS82Qh7IUFdDAibSK5i8K1KmRegnrZx7ud32eRORRO3COkzkyxXmphUVmtZMxkcsJ8N0CKrUrdDa9UXRom3UrW1puV31uG9artBb9+2j+ApK5BDartBb9+2j+AartBb9+2j+AC5BDartBb9+2j+AartBb9+2j+AC5BDartBb9+2j+AartBb9+2j+AC5BDartBb9+2j+AartBb9+2j+AC5BDartBb9+2j+AartBb9+2j+AC5BDartBb9+2j+AartBb9+2j+AC5BDartBb9+2j+AartBb9+2j+AC5BDartBb9+2j+AartBb9+2j+AC5MbzynsWR5Q/sIVeq7QW/fto/gMps25vJSlP2aXk3OisgK6I+MrHQ0c5yIiNa1yI65Utaqm2gGVgocxOZaLStJvl4VdcOCsVV9yOa3/kAOo5/BV5sqErT6fumcK5Cwm4VbXM6Oa8Tk/LaZLqy8qXU9yoBGUjArTRptXF4N08SkpFkxJugvvOvKl9qpechUvaqOVFSpUuKm4fHGkWuWtPRydBKrY9SeZ+YgRFRWOiN2ojEVyKnvqvc552kPxXdVTbLXrjJ0C17sZDbZUMT0h+K7qqNIfiu6qm2WvdjILXuxkFlMT0h+K7qqNIfiu6qm2WvdjILXuxkFlMT0h+K7qqNIfiu6qm2WvdjILXuxkFlMT0h+K7qqNIfiu6qm2WvdjILXuxkFlMT0h+K7qqNIfiu6qm2WvdjILXuxkFlMT0h+K7qqNIfiu6qm2WvdjILXuxkFlMT0h+K7qqNIfiu6qm2WvdjILXuxkFlMT0h+K7qqNIfiu6qm2WvdjILXuxkFlMT0h+K7qqevmfzJT9ITGglpeLEu1OiaHQw2V40R3oplNVWQdV6yGo5jKBfJSsRHPbE05WvSpFSq5eugedYxzCMoWiHNVyRY8dUdMRUSpLnqw2V3dCla3Vuqqqty4iCzBrHxTsP0tFu3+E8idla/Tbf203feUbmoral2z4Y0oqXUup/dAI+dkGxbq+i5P4kyKm2eY6h4ldxWLzqhaxpVrlupUu6lw/K17N13SgajrTxfg6fIWni/B0+RY2vZuu6UFr2brulAI608X4OnyFp4vwdPkWNr2brulBa9m67pQCOtPF+Dp8haeL8HT5Fja9m67pQWvZuu6UAjrTxfg6fIWni/B0+RY2vZuu6UFr2brulAI608X4OnyFp4vwdPkWNr2brulBa9m67pQCOtPF+Dp8haeL8HT5Fja9m67pQWvZuu6UAjrTxfg6fIWni/B0+RY2vZuu6UFr2brulAI608X4OnyFp4vwdPkWNr2brulBa9m67pQCOtPF+Dp8haeL8HT5Fja9m67pQ/uDRrHRURVdd96fkBJymZqYjaLQrD9Gqutypfr93uNIhNqhNRdpEToQ/CSkWwdFoVcuiqrr91f5n1BgAAP/2Q=="/>
          <p:cNvSpPr>
            <a:spLocks noChangeAspect="1" noChangeArrowheads="1"/>
          </p:cNvSpPr>
          <p:nvPr/>
        </p:nvSpPr>
        <p:spPr bwMode="auto">
          <a:xfrm>
            <a:off x="58955" y="-1539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2197591" y="28695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12" descr="http://www.studentsoftheworld.info/sites/family/img/27501_flower.jpg"/>
          <p:cNvSpPr>
            <a:spLocks noChangeAspect="1" noChangeArrowheads="1"/>
          </p:cNvSpPr>
          <p:nvPr/>
        </p:nvSpPr>
        <p:spPr bwMode="auto">
          <a:xfrm>
            <a:off x="730250"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962400" y="26216"/>
            <a:ext cx="1066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Using Objects</a:t>
            </a:r>
          </a:p>
        </p:txBody>
      </p:sp>
      <p:sp>
        <p:nvSpPr>
          <p:cNvPr id="8" name="TextBox 7"/>
          <p:cNvSpPr txBox="1"/>
          <p:nvPr/>
        </p:nvSpPr>
        <p:spPr>
          <a:xfrm>
            <a:off x="1370664" y="3028069"/>
            <a:ext cx="366806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objectReference.fieldName</a:t>
            </a:r>
          </a:p>
        </p:txBody>
      </p:sp>
      <p:sp>
        <p:nvSpPr>
          <p:cNvPr id="10" name="Rounded Rectangular Callout 9"/>
          <p:cNvSpPr/>
          <p:nvPr/>
        </p:nvSpPr>
        <p:spPr>
          <a:xfrm>
            <a:off x="427689" y="1502545"/>
            <a:ext cx="4079384" cy="917448"/>
          </a:xfrm>
          <a:prstGeom prst="wedgeRoundRectCallout">
            <a:avLst>
              <a:gd name="adj1" fmla="val -2526"/>
              <a:gd name="adj2" fmla="val 116487"/>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200" dirty="0"/>
              <a:t>Code that is outside the object's class must use an object reference or expression, followed by the dot (.) operator, followed by a simple field name,</a:t>
            </a:r>
            <a:endParaRPr lang="en-US" sz="1200" dirty="0"/>
          </a:p>
        </p:txBody>
      </p:sp>
      <p:sp>
        <p:nvSpPr>
          <p:cNvPr id="16" name="Rectangle 15"/>
          <p:cNvSpPr/>
          <p:nvPr/>
        </p:nvSpPr>
        <p:spPr>
          <a:xfrm>
            <a:off x="438641" y="849826"/>
            <a:ext cx="2090829"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solidFill>
                  <a:schemeClr val="bg1"/>
                </a:solidFill>
              </a:rPr>
              <a:t>Referencing an Object's Fields</a:t>
            </a:r>
          </a:p>
        </p:txBody>
      </p:sp>
    </p:spTree>
    <p:extLst>
      <p:ext uri="{BB962C8B-B14F-4D97-AF65-F5344CB8AC3E}">
        <p14:creationId xmlns:p14="http://schemas.microsoft.com/office/powerpoint/2010/main" val="92080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2" descr="data:image/jpeg;base64,/9j/4AAQSkZJRgABAQAAAQABAAD/2wCEAAkGBxAPBhAOERIQDxUOEBgQEA8UERsQFA8UFBYYFxYTFRQYJyggGRsxJxYUITMiJzUsMS4uFx8zRDQsNykuMDcBCgoKDgwOFA8QGiscFBwrNyssLCwsLCwrKywrLCsrKysrKzcrNysrKysrLCsrKys3KysrKysrKysrKysrKysrK//AABEIAP8AxgMBIgACEQEDEQH/xAAcAAEBAQEBAQEBAQAAAAAAAAAABgcIBQQDAgH/xABOEAABAgICBxQIAwgBBQAAAAAAAQIDBAURBxUhMTRSsQYIEhMXMzZBUVRxcnSBkZKywdLhIjI1YWJzk6QW0fAUI0JTlKGjs8ImQ2SC8f/EABYBAQEBAAAAAAAAAAAAAAAAAAACAf/EABkRAQADAQEAAAAAAAAAAAAAAAABETFBIf/aAAwDAQACEQMRAD8A3E/KJHa2+vMl0+Sbmr92pEvruk9SNJIjK1XQtvIm24D3ZimGNRb1y/t+SE9SebyWgMVz4notuvc30tCm2vo3+C+RGaGcWLO3FcjUalTVW5t3arxn+b+aVJaFBS89Vc736GqpP7/2MttKDNPZsnIky5kg1stDS42K9iRY7/iXRVtal65UvCpOaq9Ob9d9GF4TzMwmZWJS+aJkmx6QkVqxIkVU0WlsbVWqNuVrdRKvebK2wFIVXZqcXg0tP+JrGW6q1Ob9f9GF4RqrU5v1/wBGF4TU9QOj98znTD8I1A6P31OdMPwgZZqrU5v1/wBGF4RqrU5v1/0YXhNT1A6P31Of4/CNQKQ31Of4/CBlmqtTm/X/AEYXhGqtTm/X/RheE1LUCkN9Tn+PwjUCkN9Tf+PwgZbqrU5v1/0YXhGqtTm/X/RheE1B1gWj0vzc0nDpfhPzWwZRiLdnphKvihfkBmeqtTm/X/RheE/eUsvU3Djo9ZpIqJfhvgw9C73LoWovQqF66w1Q6X6SenDFgp3GeRsyEnEzUTFGwJxsOJDi6XKvj1LBm7iVN05nqPrrRK0VHXErRbihtVjqypLUpoZeNoZWaVNaVf3cdd2E5dv4Fu7miqVTRDjPNHmdnKMpHSZqG6C/1mOrra9EX1mPS4uVPcajYzsxuhKySpNyvZ6sOdWtz2biRttyfHfTbrvoG9g/iDFa+E17HNe16I5r2romuRbqKipcVD+wAAAAAAAAPDn9Yf8ArbJSnsGbx+5Srn9Yf+tslKewZvH7lAj6RwnmQgrIWvS/FflaXtI4TzIQVkLXpfivytJ6qcUOd32eRORRO3COkzmzO77PInIonbhHSZSQAAAAAAAHwz+uJwE5Oa8/hUo5/XE4CbnNcicLgICk/UZz9xkGab29H4/chr9J+qzn7jIM0vt6P8xTGzjcrGsqmaGxtEl6SVY/7PMugQI//ehI2HDc1yP23Jo1Stb6XFrMjzeZhpqh6R0EVNMhPVdImWpUyKm4uK/dblS6bJncNhUxy9/+mCaTTNEwJ2jny0xDbFhxUqcxf7Ki30VNpUuoaxzPY2smTFERUgxNFMSrlrdBr9KDXfdBVb27oby+5VrOlqEpiXnqNZNS0RsWHEStHJtLttcl9rk20U5nslWNo9DzCxWaKPKvWpker0oSreZFqvL8V5fctw8fMRm0m6IpLTYDtEx6pp0u5fQjNTd3HX6nJe96Voodfg8DMbmulaWoxI8u662pIsF1yJBcu05Ny/UqXF6T3wAAAAADwp/B3/rbJSnsGbx+5Srn8Hf+tslKewdnH7lAkKRwnmQgrIWvS/FflaXtI4TzIQVkLXpfivytJ6qcUOd32eRORRO3COkzmzO77PInIonbhHSZSQAAAAAAAHwz+upwE1O+vE4Xd5Sz+upwd5NTvrROF3eBA0neZz9xkGaT27H+Ypr9J3mc/cY/mk9uzHzFMbON7zuGwqY5e/8A0wTVjK87mn/REb3zz/8AVBNUNY/KblocaWfCiMbEZEarXsciOa9q30VFvoc52U7FL6O0c7Jo6LK1q58O658onvW+6H8V9NvdXpE/xzUVqot1FuKi3awOMMztPTNHUqyalnrDey4u22I1b7Ht/iatSXPci30RTqCx5m/lqYkfRqhTENtcaWVbqbWjZjM9+1XUu1XnFlSxFoEfP0YxVbdfGkmpXoNtXwE3Pg2tq5cTHKNn4stPQ5iA90KJCdomRGrUrV70voqXlRVQDtoGf2L7JMKl5ZIEXQwZuG304d5sdEvxIWVW7XvQ0AAAAPCn8Hf+tslKewdnH7lKufwd/wCtslKewdnH7lAkKRwnmQgrIWvS/FflaXtI4TzIQVkLXpfivytJ6qcUOd32eRORRO3COkzmzO77PInIonbhHSZSQAAAAAAAHwz+upxe9SZnr8X/ANu8pZ7Xk4vepNTiVrETd0SZQIGk/wCDn7jIM0nt2Y+YpsNJs9Bq7i1Lz/8AwzLNvRrmUh+0IlbI1Va4r0SqpeGpF6TG8bVndHIuYiMiX0nn1pufu4RqZxvmZzWz1GRXuk47oOmVaY3Qtex9V6tr0VK792/dKPVipzfLP6eF4TWOpQctasVOb5Z/TwvCNWKnN8s/p4XhA6lMjsqWJmTejnpBqQ5i6+LLpU1kyt9XN2mxP7O9y1qubasVOb5Z/TwvCNWKnN8s/p4XhAiYcSLLTyOar4MWBEuLdY+E9i9LXIqHR1ieyeyk4SSc2rYc2xPRX1WzbU/iam09Ntu3fS5WiRSw5LNZIq5ulSVLQmek31Yc+jUv8Nz3q1MZERUyqclJiSpR0KI2JLxpd6VpdY+G5KlRyKnMqKnuVAO1wZrYYzfPpSj4ktMuaszKoi6O8seEtzRqmMi1ItWM3dAFbP4O/wDW2SlPYOzjdylXP4O/9baEpT2Ds43coEhSGE8yEFZC16X4r8rS9pDCeZCCsha9L8V+VpPVTihzu+zyJyKJ24R0mc2Z3fZ5E5FE7cI6TKSAAAAAAAA+OfbdReY8CfhaGNotp13n2yojQ9FDVOjhPJjQq2q1yeQEJTMhoXK6qtj7/wAKqS09IJpbmPaj2OuLWlaKnvQ02ZllbWipWi3K9peE8iPQ7FWtqqz3eshlNiWQTOYuA59bHxIaL/DceicFd0/H8Dw/5z+on5murQDcZvUH4fbjN+mPTxkX4Hh/zn9RPzH4Hh/zn9RPzNd/D7cZv0x+H24zfpj08ZF+B4f85/UT8x+B4f8AOf1E/M138Ptxm/TH4fbjN+mPTxk8rmNSHMseyYiw3McjmPamhcxyLcciotaKVFmhmizIUfGj6GNMpGfBWaSGkN0SGxqrU+q5XWrV3K66kSuosWZn26NPSbf/AJZNWe4OgzMUe3/yIu1V/CgGOUVSkaUmFiQHrDc5ugVybbVVFq/snQD4gax2NP4O/wDW2hKU9rDON3FXP4O/9baEpT2sM43cBIUhhK8CEFZC16X4r8rS9pDCV4EIKyFr0vxX5Wk9VOKHO77PInIonbhHSZzZnd9nkTkUTtwjpMpIAAAAAAAAfjHl0ddvLun7ADz3ybr1SL+vefgtFpX6idNR64A8i1SYidbzFqkxE63meuAPItUmInW8xapMROt5nrgDyLVJiJ1vMWqTETreZ64A8hKKSv1E63mZbnjoehoKQS9+/idlDaTGs8r7HkPnxOwgGAgADsafwZ/620JSntYZxu4qp/Bn/rbQlae1hnG7g1IUhhK8CEFZC16X4r8rS9pDCV4EIKyFr0vxX5Wk9bOKHO77PInIonbhHSZzZnd9nkTkUTtwjpMpIAAAAAAAAAAAAAAAAAAAAAGNZ5X2PIfPidhDZTGs8r7HkPnxOwgGAgADsWfwZ/NlQlae1hnG7iqn8GdzZUJWntYZxu4CQpDCV4EIKyFr0vxX5Wl7SGErwIQVkLXpfivytJ6qcUOd32eRORRO3COkzmzO77PInIonbhHSZSQAAAAAAAAAAAAAAAAAAAAAMazyvseQ+fE7CGymNZ5X2PIfPidhAMBAAHYs/gzubKhKU9rLOMuQq5/Bnc2VCUp7WWcZcgEjSGErwJkIKyFr0vxX5Wl7SGFLwJkIKyFr0vxX5Wk9VOKHO77PInIonbhHSZzZnd9nkTkUTtwjpMpIAAAAAAAAAAAAAAAAAAAAAGNZ5X2PIfPidhDZTGs8r7HkPnxOwgGAgADsWfwZ3NlQlKe1lnGXIVc/grubtISlP6yzjLkAkKQwpeBMhB2Qtel+K/K0vKQwpeBMhB2Qtel+K/K0nqpxQ53fZ5E5FE7cI6TObM7vs8iciiduEdJlJAAAAAAAAAAAAAAAAAAAAAAxrPK+x5D58TsIbKY1nlfY8h8+J2EAwEAAdiz+Cu5sqEpT+ss4y5Crn8FdzZUJSn9aZxlyBqQn8KXgTIQdkLXpfivytLyfwpeBMhB2Qtel+K/K0nrZxQ53fZ5E5FE7cI6TObM7vs8iciiduEdJlJAAAAAAAAAAAAAAAAAAAAAAxrPK+xpD57+whspjWeV9jSHz39hAMBAAHYs/grubKhKU/rTOMuQqp/BXc2VCVp/WmcZcgakJ/Cl4EyEHZC16X4r8rS8n8KXgTIQdkLXpfivytJ62cUOd32eRORRO3COkzmzO77PInIonbhHSZSQAAAAAAAAAAAAAAAAAAAAAMazyvsaQ+e/sIbKY3nlfYsj89/YQDAAAB2JP4K7myoStP60zjLkKqfwV3NlQlaf1pnCuQNSE/hS8CZCDsha9L8V+VpeT+FLzZCDsha9L8V+VpPWzihzu+zyJyKJ24R0mc2Z3fZ5E5FE7cI6TKSAAAAAAAAAAAAAAAAAAAAABjeeV9iyPz39hDZDG88p7Fkfnv7CAYAAAOxJ/BXc2VCUp/W2cK5Crn8FdzZUJSn9bZwrkQNSM/hS82Qg7IWvS/FflaXk/hS82Qh7IUFdDAibSK5i8K1KmRegnrZx7ud32eRORRO3COkzkyxXmphUVmtZMxkcsJ8N0CKrUrdDa9UXRom3UrW1puV31uG9artBb9+2j+ApK5BDartBb9+2j+AartBb9+2j+AC5BDartBb9+2j+AartBb9+2j+AC5BDartBb9+2j+AartBb9+2j+AC5BDartBb9+2j+AartBb9+2j+AC5BDartBb9+2j+AartBb9+2j+AC5BDartBb9+2j+AartBb9+2j+AC5BDartBb9+2j+AartBb9+2j+AC5BDartBb9+2j+AartBb9+2j+AC5MbzynsWR5Q/sIVeq7QW/fto/gMps25vJSlP2aXk3OisgK6I+MrHQ0c5yIiNa1yI65Utaqm2gGVgocxOZaLStJvl4VdcOCsVV9yOa3/kAOo5/BV5sqErT6fumcK5Cwm4VbXM6Oa8Tk/LaZLqy8qXU9yoBGUjArTRptXF4N08SkpFkxJugvvOvKl9qpechUvaqOVFSpUuKm4fHGkWuWtPRydBKrY9SeZ+YgRFRWOiN2ojEVyKnvqvc552kPxXdVTbLXrjJ0C17sZDbZUMT0h+K7qqNIfiu6qm2WvdjILXuxkFlMT0h+K7qqNIfiu6qm2WvdjILXuxkFlMT0h+K7qqNIfiu6qm2WvdjILXuxkFlMT0h+K7qqNIfiu6qm2WvdjILXuxkFlMT0h+K7qqNIfiu6qm2WvdjILXuxkFlMT0h+K7qqNIfiu6qm2WvdjILXuxkFlMT0h+K7qqNIfiu6qm2WvdjILXuxkFlMT0h+K7qqNIfiu6qm2WvdjILXuxkFlMT0h+K7qqevmfzJT9ITGglpeLEu1OiaHQw2V40R3oplNVWQdV6yGo5jKBfJSsRHPbE05WvSpFSq5eugedYxzCMoWiHNVyRY8dUdMRUSpLnqw2V3dCla3Vuqqqty4iCzBrHxTsP0tFu3+E8idla/Tbf203feUbmoral2z4Y0oqXUup/dAI+dkGxbq+i5P4kyKm2eY6h4ldxWLzqhaxpVrlupUu6lw/K17N13SgajrTxfg6fIWni/B0+RY2vZuu6UFr2brulAI608X4OnyFp4vwdPkWNr2brulBa9m67pQCOtPF+Dp8haeL8HT5Fja9m67pQWvZuu6UAjrTxfg6fIWni/B0+RY2vZuu6UFr2brulAI608X4OnyFp4vwdPkWNr2brulBa9m67pQCOtPF+Dp8haeL8HT5Fja9m67pQWvZuu6UAjrTxfg6fIWni/B0+RY2vZuu6UFr2brulAI608X4OnyFp4vwdPkWNr2brulBa9m67pQCOtPF+Dp8haeL8HT5Fja9m67pQ/uDRrHRURVdd96fkBJymZqYjaLQrD9Gqutypfr93uNIhNqhNRdpEToQ/CSkWwdFoVcuiqrr91f5n1BgAAP/2Q=="/>
          <p:cNvSpPr>
            <a:spLocks noChangeAspect="1" noChangeArrowheads="1"/>
          </p:cNvSpPr>
          <p:nvPr/>
        </p:nvSpPr>
        <p:spPr bwMode="auto">
          <a:xfrm>
            <a:off x="58955" y="-1539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2197591" y="28695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12" descr="http://www.studentsoftheworld.info/sites/family/img/27501_flower.jpg"/>
          <p:cNvSpPr>
            <a:spLocks noChangeAspect="1" noChangeArrowheads="1"/>
          </p:cNvSpPr>
          <p:nvPr/>
        </p:nvSpPr>
        <p:spPr bwMode="auto">
          <a:xfrm>
            <a:off x="730250"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962400" y="26216"/>
            <a:ext cx="1066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Using Objects</a:t>
            </a:r>
          </a:p>
        </p:txBody>
      </p:sp>
      <p:sp>
        <p:nvSpPr>
          <p:cNvPr id="8" name="TextBox 7"/>
          <p:cNvSpPr txBox="1"/>
          <p:nvPr/>
        </p:nvSpPr>
        <p:spPr>
          <a:xfrm>
            <a:off x="1370664" y="2855422"/>
            <a:ext cx="5715936" cy="1477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objectReference.methodName</a:t>
            </a: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argumentList</a:t>
            </a: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p>
          <a:p>
            <a:endPar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or</a:t>
            </a: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a:p>
            <a:endPar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objectReference.methodName</a:t>
            </a: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10" name="Rounded Rectangular Callout 9"/>
          <p:cNvSpPr/>
          <p:nvPr/>
        </p:nvSpPr>
        <p:spPr>
          <a:xfrm>
            <a:off x="427688" y="1329898"/>
            <a:ext cx="6506511" cy="917448"/>
          </a:xfrm>
          <a:prstGeom prst="wedgeRoundRectCallout">
            <a:avLst>
              <a:gd name="adj1" fmla="val -2526"/>
              <a:gd name="adj2" fmla="val 116487"/>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200" dirty="0" smtClean="0"/>
              <a:t>We can </a:t>
            </a:r>
            <a:r>
              <a:rPr lang="en-US" sz="1200" dirty="0"/>
              <a:t>also use an object reference to invoke an object's method. </a:t>
            </a:r>
            <a:r>
              <a:rPr lang="en-US" sz="1200" dirty="0" smtClean="0"/>
              <a:t>we </a:t>
            </a:r>
            <a:r>
              <a:rPr lang="en-US" sz="1200" dirty="0"/>
              <a:t>append the method's simple name to the object reference, with an intervening dot operator (.). Also, you provide, within enclosing parentheses, any arguments to the method. If the method does not require any arguments, use empty parentheses.</a:t>
            </a:r>
            <a:endParaRPr lang="en-US" sz="1200" dirty="0"/>
          </a:p>
        </p:txBody>
      </p:sp>
      <p:sp>
        <p:nvSpPr>
          <p:cNvPr id="16" name="Rectangle 15"/>
          <p:cNvSpPr/>
          <p:nvPr/>
        </p:nvSpPr>
        <p:spPr>
          <a:xfrm>
            <a:off x="438641" y="677179"/>
            <a:ext cx="1970989"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Calling an Object's Methods</a:t>
            </a:r>
          </a:p>
        </p:txBody>
      </p:sp>
    </p:spTree>
    <p:extLst>
      <p:ext uri="{BB962C8B-B14F-4D97-AF65-F5344CB8AC3E}">
        <p14:creationId xmlns:p14="http://schemas.microsoft.com/office/powerpoint/2010/main" val="3829739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70787</TotalTime>
  <Words>130</Words>
  <Application>Microsoft Office PowerPoint</Application>
  <PresentationFormat>Custom</PresentationFormat>
  <Paragraphs>28</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5733</cp:revision>
  <dcterms:created xsi:type="dcterms:W3CDTF">2006-08-16T00:00:00Z</dcterms:created>
  <dcterms:modified xsi:type="dcterms:W3CDTF">2015-11-09T10:59:27Z</dcterms:modified>
</cp:coreProperties>
</file>