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4/26/2016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42903"/>
            <a:ext cx="160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Nested try block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36550" y="609600"/>
            <a:ext cx="2254250" cy="414895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try</a:t>
            </a:r>
            <a:r>
              <a:rPr lang="en-US" sz="1200" dirty="0"/>
              <a:t>  </a:t>
            </a:r>
          </a:p>
          <a:p>
            <a:r>
              <a:rPr lang="en-US" sz="1200" dirty="0"/>
              <a:t>{  </a:t>
            </a:r>
          </a:p>
          <a:p>
            <a:r>
              <a:rPr lang="en-US" sz="1200" dirty="0"/>
              <a:t>    statement 1;  </a:t>
            </a:r>
          </a:p>
          <a:p>
            <a:r>
              <a:rPr lang="en-US" sz="1200" dirty="0"/>
              <a:t>    statement 2;  </a:t>
            </a:r>
          </a:p>
          <a:p>
            <a:r>
              <a:rPr lang="en-US" sz="1200" dirty="0"/>
              <a:t>    </a:t>
            </a:r>
            <a:r>
              <a:rPr lang="en-US" sz="1200" b="1" dirty="0"/>
              <a:t>try</a:t>
            </a:r>
            <a:r>
              <a:rPr lang="en-US" sz="1200" dirty="0"/>
              <a:t>  </a:t>
            </a:r>
          </a:p>
          <a:p>
            <a:r>
              <a:rPr lang="en-US" sz="1200" dirty="0"/>
              <a:t>    {  </a:t>
            </a:r>
          </a:p>
          <a:p>
            <a:r>
              <a:rPr lang="en-US" sz="1200" dirty="0"/>
              <a:t>        statement 1;  </a:t>
            </a:r>
          </a:p>
          <a:p>
            <a:r>
              <a:rPr lang="en-US" sz="1200" dirty="0"/>
              <a:t>        statement 2;  </a:t>
            </a:r>
          </a:p>
          <a:p>
            <a:r>
              <a:rPr lang="en-US" sz="1200" dirty="0"/>
              <a:t>    }  </a:t>
            </a:r>
          </a:p>
          <a:p>
            <a:r>
              <a:rPr lang="en-US" sz="1200" dirty="0"/>
              <a:t>    </a:t>
            </a:r>
            <a:r>
              <a:rPr lang="en-US" sz="1200" b="1" dirty="0"/>
              <a:t>catch</a:t>
            </a:r>
            <a:r>
              <a:rPr lang="en-US" sz="1200" dirty="0"/>
              <a:t>(Exception e)  </a:t>
            </a:r>
          </a:p>
          <a:p>
            <a:r>
              <a:rPr lang="en-US" sz="1200" dirty="0"/>
              <a:t>    {  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/>
              <a:t>    }  </a:t>
            </a:r>
          </a:p>
          <a:p>
            <a:r>
              <a:rPr lang="en-US" sz="1200" dirty="0"/>
              <a:t>}  </a:t>
            </a:r>
          </a:p>
          <a:p>
            <a:r>
              <a:rPr lang="en-US" sz="1200" b="1" dirty="0"/>
              <a:t>catch</a:t>
            </a:r>
            <a:r>
              <a:rPr lang="en-US" sz="1200" dirty="0"/>
              <a:t>(Exception e)  </a:t>
            </a:r>
          </a:p>
          <a:p>
            <a:r>
              <a:rPr lang="en-US" sz="1200" dirty="0"/>
              <a:t>{  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/>
              <a:t>}  </a:t>
            </a:r>
          </a:p>
          <a:p>
            <a:pPr algn="ctr"/>
            <a:endParaRPr lang="en-US" sz="1200" dirty="0"/>
          </a:p>
        </p:txBody>
      </p:sp>
      <p:sp>
        <p:nvSpPr>
          <p:cNvPr id="8" name="Right Brace 7"/>
          <p:cNvSpPr/>
          <p:nvPr/>
        </p:nvSpPr>
        <p:spPr>
          <a:xfrm>
            <a:off x="1828800" y="1752600"/>
            <a:ext cx="533400" cy="15240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ular Callout 9"/>
          <p:cNvSpPr/>
          <p:nvPr/>
        </p:nvSpPr>
        <p:spPr>
          <a:xfrm>
            <a:off x="3276600" y="990600"/>
            <a:ext cx="5638800" cy="2438400"/>
          </a:xfrm>
          <a:prstGeom prst="wedgeRoundRectCallout">
            <a:avLst>
              <a:gd name="adj1" fmla="val -66363"/>
              <a:gd name="adj2" fmla="val 13638"/>
              <a:gd name="adj3" fmla="val 16667"/>
            </a:avLst>
          </a:prstGeom>
          <a:ln w="63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 </a:t>
            </a:r>
            <a:r>
              <a:rPr lang="en-US" sz="1200" dirty="0"/>
              <a:t>try block within a try block is known as nested try block in java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Sometimes a situation may arise where a part of a block may cause one </a:t>
            </a:r>
            <a:r>
              <a:rPr lang="en-US" sz="1200" dirty="0" smtClean="0"/>
              <a:t>exception and </a:t>
            </a:r>
            <a:r>
              <a:rPr lang="en-US" sz="1200" dirty="0"/>
              <a:t>the entire block itself may cause another </a:t>
            </a:r>
            <a:r>
              <a:rPr lang="en-US" sz="1200" dirty="0" smtClean="0"/>
              <a:t>exception. </a:t>
            </a:r>
            <a:r>
              <a:rPr lang="en-US" sz="1200" dirty="0"/>
              <a:t>In such cases, exception handlers have to be nested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In case if inner </a:t>
            </a:r>
            <a:r>
              <a:rPr lang="en-US" sz="1200" b="1" dirty="0"/>
              <a:t>try</a:t>
            </a:r>
            <a:r>
              <a:rPr lang="en-US" sz="1200" dirty="0"/>
              <a:t> block does not have a </a:t>
            </a:r>
            <a:r>
              <a:rPr lang="en-US" sz="1200" b="1" dirty="0" smtClean="0"/>
              <a:t>catch handler</a:t>
            </a:r>
            <a:r>
              <a:rPr lang="en-US" sz="1200" dirty="0" smtClean="0"/>
              <a:t> </a:t>
            </a:r>
            <a:r>
              <a:rPr lang="en-US" sz="1200" dirty="0"/>
              <a:t>for a particular exception then the outer </a:t>
            </a:r>
            <a:r>
              <a:rPr lang="en-US" sz="1200" b="1" dirty="0"/>
              <a:t>try</a:t>
            </a:r>
            <a:r>
              <a:rPr lang="en-US" sz="1200" dirty="0"/>
              <a:t> is checked for </a:t>
            </a:r>
            <a:r>
              <a:rPr lang="en-US" sz="1200" dirty="0" smtClean="0"/>
              <a:t>match.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In nested try catch, the inner try block, uses its own catch block as well as catch block of the outer try, if required.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3440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75443</TotalTime>
  <Words>58</Words>
  <Application>Microsoft Office PowerPoint</Application>
  <PresentationFormat>Custom</PresentationFormat>
  <Paragraphs>27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7048</cp:revision>
  <dcterms:created xsi:type="dcterms:W3CDTF">2006-08-16T00:00:00Z</dcterms:created>
  <dcterms:modified xsi:type="dcterms:W3CDTF">2016-04-26T08:43:15Z</dcterms:modified>
</cp:coreProperties>
</file>