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26216"/>
            <a:ext cx="7461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finally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62050"/>
            <a:ext cx="4210050" cy="2847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229224" y="1981200"/>
            <a:ext cx="3514725" cy="1066800"/>
          </a:xfrm>
          <a:prstGeom prst="wedgeRoundRectCallout">
            <a:avLst>
              <a:gd name="adj1" fmla="val -139183"/>
              <a:gd name="adj2" fmla="val 29927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Does system.exit() in try block executes code in finally block? </a:t>
            </a:r>
            <a:endParaRPr lang="en-US" sz="1000" b="1" dirty="0"/>
          </a:p>
          <a:p>
            <a:endParaRPr lang="en-US" sz="1000" b="1" dirty="0"/>
          </a:p>
          <a:p>
            <a:r>
              <a:rPr lang="en-US" sz="1000" dirty="0"/>
              <a:t>The answer is </a:t>
            </a:r>
            <a:r>
              <a:rPr lang="en-US" sz="1000" dirty="0" smtClean="0"/>
              <a:t>no. </a:t>
            </a:r>
            <a:r>
              <a:rPr lang="en-US" sz="1000" dirty="0"/>
              <a:t>It will not execute finally block. The program will be terminated after System.exit() </a:t>
            </a:r>
            <a:r>
              <a:rPr lang="en-US" sz="1000" dirty="0" smtClean="0"/>
              <a:t>statement.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75888</TotalTime>
  <Words>36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7150</cp:revision>
  <dcterms:created xsi:type="dcterms:W3CDTF">2006-08-16T00:00:00Z</dcterms:created>
  <dcterms:modified xsi:type="dcterms:W3CDTF">2016-05-06T11:44:52Z</dcterms:modified>
</cp:coreProperties>
</file>