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5" r:id="rId2"/>
    <p:sldId id="42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4565" y="2133600"/>
            <a:ext cx="9001126" cy="2805584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199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Serialization in Java</a:t>
            </a:r>
          </a:p>
        </p:txBody>
      </p:sp>
      <p:sp>
        <p:nvSpPr>
          <p:cNvPr id="5" name="Oval 4"/>
          <p:cNvSpPr/>
          <p:nvPr/>
        </p:nvSpPr>
        <p:spPr>
          <a:xfrm>
            <a:off x="167167" y="3430739"/>
            <a:ext cx="1204912" cy="66198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</a:t>
            </a:r>
            <a:endParaRPr lang="en-US" sz="12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2082753" y="3504751"/>
            <a:ext cx="1371600" cy="5334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Stream Of bytes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AutoShape 6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42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2" name="Picture 8" descr="http://findicons.com/files/icons/45/blend/512/location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94" y="2347727"/>
            <a:ext cx="822127" cy="82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pd4pic.com/images/database-data-storage-cylinder-round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95" y="3352227"/>
            <a:ext cx="971550" cy="81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owchart: Alternate Process 18"/>
          <p:cNvSpPr/>
          <p:nvPr/>
        </p:nvSpPr>
        <p:spPr>
          <a:xfrm>
            <a:off x="4570450" y="4242206"/>
            <a:ext cx="914400" cy="61264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5" idx="6"/>
            <a:endCxn id="10" idx="1"/>
          </p:cNvCxnSpPr>
          <p:nvPr/>
        </p:nvCxnSpPr>
        <p:spPr>
          <a:xfrm>
            <a:off x="1372079" y="3761733"/>
            <a:ext cx="710674" cy="9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 flipV="1">
            <a:off x="3454353" y="2763290"/>
            <a:ext cx="1270047" cy="100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>
            <a:off x="3454353" y="3771451"/>
            <a:ext cx="12700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9" idx="1"/>
          </p:cNvCxnSpPr>
          <p:nvPr/>
        </p:nvCxnSpPr>
        <p:spPr>
          <a:xfrm>
            <a:off x="3454353" y="3771451"/>
            <a:ext cx="1116097" cy="777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45970" y="3361752"/>
            <a:ext cx="3626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7795105" y="3321899"/>
            <a:ext cx="1204912" cy="66198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</a:t>
            </a:r>
            <a:endParaRPr lang="en-US" sz="1200" dirty="0"/>
          </a:p>
        </p:txBody>
      </p:sp>
      <p:sp>
        <p:nvSpPr>
          <p:cNvPr id="31" name="Flowchart: Terminator 30"/>
          <p:cNvSpPr/>
          <p:nvPr/>
        </p:nvSpPr>
        <p:spPr>
          <a:xfrm>
            <a:off x="6172679" y="3399976"/>
            <a:ext cx="1371600" cy="5334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Stream Of bytes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410200" y="3723632"/>
            <a:ext cx="814767" cy="9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3"/>
            <a:endCxn id="30" idx="2"/>
          </p:cNvCxnSpPr>
          <p:nvPr/>
        </p:nvCxnSpPr>
        <p:spPr>
          <a:xfrm flipV="1">
            <a:off x="7544279" y="3652893"/>
            <a:ext cx="250826" cy="13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08570" y="2758790"/>
            <a:ext cx="1116509" cy="671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3"/>
          </p:cNvCxnSpPr>
          <p:nvPr/>
        </p:nvCxnSpPr>
        <p:spPr>
          <a:xfrm flipV="1">
            <a:off x="5484850" y="3920072"/>
            <a:ext cx="743093" cy="62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54690" y="2578624"/>
            <a:ext cx="13248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760827" y="2517008"/>
            <a:ext cx="15669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46" name="Rectangular Callout 45"/>
          <p:cNvSpPr/>
          <p:nvPr/>
        </p:nvSpPr>
        <p:spPr>
          <a:xfrm>
            <a:off x="142874" y="465137"/>
            <a:ext cx="4398621" cy="1516063"/>
          </a:xfrm>
          <a:prstGeom prst="wedgeRectCallout">
            <a:avLst>
              <a:gd name="adj1" fmla="val 5079"/>
              <a:gd name="adj2" fmla="val 9091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Serialization</a:t>
            </a:r>
            <a:r>
              <a:rPr lang="en-US" sz="1200" dirty="0"/>
              <a:t> is a process of converting an object into a sequence of bytes which can be persisted to a disk or database or can be sent through streams.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class must implement </a:t>
            </a:r>
            <a:r>
              <a:rPr lang="en-US" sz="1200" b="1" dirty="0"/>
              <a:t>Serializable</a:t>
            </a:r>
            <a:r>
              <a:rPr lang="en-US" sz="1200" dirty="0"/>
              <a:t> interface </a:t>
            </a:r>
            <a:r>
              <a:rPr lang="en-US" sz="1200" dirty="0" smtClean="0"/>
              <a:t>present in</a:t>
            </a:r>
            <a:r>
              <a:rPr lang="en-US" sz="1200" dirty="0"/>
              <a:t> </a:t>
            </a:r>
            <a:r>
              <a:rPr lang="en-US" sz="1200" b="1" dirty="0"/>
              <a:t>java.io</a:t>
            </a:r>
            <a:r>
              <a:rPr lang="en-US" sz="1200" dirty="0"/>
              <a:t> package in order to serialize its object successfully. </a:t>
            </a:r>
            <a:r>
              <a:rPr lang="en-US" sz="1200" b="1" dirty="0"/>
              <a:t>Serializable</a:t>
            </a:r>
            <a:r>
              <a:rPr lang="en-US" sz="1200" dirty="0"/>
              <a:t> is a </a:t>
            </a:r>
            <a:r>
              <a:rPr lang="en-US" sz="1200" b="1" dirty="0"/>
              <a:t>marker interface</a:t>
            </a:r>
            <a:r>
              <a:rPr lang="en-US" sz="1200" dirty="0"/>
              <a:t> that adds serializable </a:t>
            </a:r>
            <a:r>
              <a:rPr lang="en-US" sz="1200" dirty="0" smtClean="0"/>
              <a:t>behavior </a:t>
            </a:r>
            <a:r>
              <a:rPr lang="en-US" sz="1200" dirty="0"/>
              <a:t>to the class implementing it.</a:t>
            </a:r>
            <a:endParaRPr lang="en-US" sz="1200" dirty="0"/>
          </a:p>
        </p:txBody>
      </p:sp>
      <p:sp>
        <p:nvSpPr>
          <p:cNvPr id="50" name="Rectangular Callout 49"/>
          <p:cNvSpPr/>
          <p:nvPr/>
        </p:nvSpPr>
        <p:spPr>
          <a:xfrm>
            <a:off x="5124786" y="982473"/>
            <a:ext cx="3943436" cy="535686"/>
          </a:xfrm>
          <a:prstGeom prst="wedgeRectCallout">
            <a:avLst>
              <a:gd name="adj1" fmla="val 8908"/>
              <a:gd name="adj2" fmla="val 2386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reverse process of creating object from sequence of bytes is called </a:t>
            </a:r>
            <a:r>
              <a:rPr lang="en-US" sz="1200" b="1" dirty="0"/>
              <a:t>deserialization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199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Serialization in Java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9400" y="1600200"/>
            <a:ext cx="8616951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Java provides </a:t>
            </a:r>
            <a:r>
              <a:rPr lang="en-US" sz="1200" b="1" dirty="0"/>
              <a:t>Serializable</a:t>
            </a:r>
            <a:r>
              <a:rPr lang="en-US" sz="1200" dirty="0"/>
              <a:t> API encapsulated under </a:t>
            </a:r>
            <a:r>
              <a:rPr lang="en-US" sz="1200" i="1" dirty="0"/>
              <a:t>java.io</a:t>
            </a:r>
            <a:r>
              <a:rPr lang="en-US" sz="1200" dirty="0"/>
              <a:t> package for serializing and </a:t>
            </a:r>
            <a:r>
              <a:rPr lang="en-US" sz="1200" dirty="0"/>
              <a:t>deserializing</a:t>
            </a:r>
            <a:r>
              <a:rPr lang="en-US" sz="1200" dirty="0"/>
              <a:t> objects which include</a:t>
            </a:r>
            <a:r>
              <a:rPr lang="en-US" sz="1200" dirty="0" smtClean="0"/>
              <a:t>,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i="1" dirty="0"/>
              <a:t>java.io.serializable</a:t>
            </a: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i="1" dirty="0"/>
              <a:t>java.io.Externalizable</a:t>
            </a: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i="1" dirty="0"/>
              <a:t>ObjectInputStream</a:t>
            </a: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and </a:t>
            </a:r>
            <a:r>
              <a:rPr lang="en-US" sz="1200" i="1" dirty="0"/>
              <a:t>ObjectOutputStream</a:t>
            </a:r>
            <a:r>
              <a:rPr lang="en-US" sz="1200" dirty="0"/>
              <a:t> etc.</a:t>
            </a:r>
          </a:p>
        </p:txBody>
      </p:sp>
    </p:spTree>
    <p:extLst>
      <p:ext uri="{BB962C8B-B14F-4D97-AF65-F5344CB8AC3E}">
        <p14:creationId xmlns:p14="http://schemas.microsoft.com/office/powerpoint/2010/main" val="11726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78326</TotalTime>
  <Words>35</Words>
  <Application>Microsoft Office PowerPoint</Application>
  <PresentationFormat>Custom</PresentationFormat>
  <Paragraphs>21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7584</cp:revision>
  <dcterms:created xsi:type="dcterms:W3CDTF">2006-08-16T00:00:00Z</dcterms:created>
  <dcterms:modified xsi:type="dcterms:W3CDTF">2016-08-22T13:54:06Z</dcterms:modified>
</cp:coreProperties>
</file>