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5" r:id="rId2"/>
    <p:sldId id="426" r:id="rId3"/>
    <p:sldId id="427" r:id="rId4"/>
    <p:sldId id="428" r:id="rId5"/>
    <p:sldId id="429" r:id="rId6"/>
    <p:sldId id="430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38ACE-DFFC-4614-9F5E-D8C015AE71E1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50F4D8-EBBC-495A-995F-EA1365FACB58}">
      <dgm:prSet phldrT="[Text]" custT="1"/>
      <dgm:spPr/>
      <dgm:t>
        <a:bodyPr/>
        <a:lstStyle/>
        <a:p>
          <a:r>
            <a:rPr lang="en-US" sz="1600" b="0" i="0" dirty="0" smtClean="0"/>
            <a:t>InputStream</a:t>
          </a:r>
          <a:endParaRPr lang="en-US" sz="1600" dirty="0"/>
        </a:p>
      </dgm:t>
    </dgm:pt>
    <dgm:pt modelId="{FE5A5E38-AA61-4B22-89B5-DBB3C29CFCEF}" type="parTrans" cxnId="{0228DF13-8486-4804-853F-E0F97028294E}">
      <dgm:prSet/>
      <dgm:spPr/>
      <dgm:t>
        <a:bodyPr/>
        <a:lstStyle/>
        <a:p>
          <a:endParaRPr lang="en-US"/>
        </a:p>
      </dgm:t>
    </dgm:pt>
    <dgm:pt modelId="{4FA6145B-9B57-4AC7-A0EF-83248CBA98B7}" type="sibTrans" cxnId="{0228DF13-8486-4804-853F-E0F97028294E}">
      <dgm:prSet/>
      <dgm:spPr/>
      <dgm:t>
        <a:bodyPr/>
        <a:lstStyle/>
        <a:p>
          <a:endParaRPr lang="en-US"/>
        </a:p>
      </dgm:t>
    </dgm:pt>
    <dgm:pt modelId="{3B7B0056-C62B-479B-A17F-F9DB8E25FB10}">
      <dgm:prSet phldrT="[Text]" custT="1"/>
      <dgm:spPr/>
      <dgm:t>
        <a:bodyPr/>
        <a:lstStyle/>
        <a:p>
          <a:r>
            <a:rPr lang="en-US" sz="1600" dirty="0" smtClean="0"/>
            <a:t>FilterInputStream</a:t>
          </a:r>
          <a:endParaRPr lang="en-US" sz="1600" dirty="0"/>
        </a:p>
      </dgm:t>
    </dgm:pt>
    <dgm:pt modelId="{D02A9230-39D1-4915-862A-CD48ABD2E6A6}" type="parTrans" cxnId="{DDEAEA2A-BB43-41CA-9BD0-FF8A14620209}">
      <dgm:prSet/>
      <dgm:spPr/>
      <dgm:t>
        <a:bodyPr/>
        <a:lstStyle/>
        <a:p>
          <a:endParaRPr lang="en-US"/>
        </a:p>
      </dgm:t>
    </dgm:pt>
    <dgm:pt modelId="{55C83962-DD91-4201-B571-7F6A669CF3A8}" type="sibTrans" cxnId="{DDEAEA2A-BB43-41CA-9BD0-FF8A14620209}">
      <dgm:prSet/>
      <dgm:spPr/>
      <dgm:t>
        <a:bodyPr/>
        <a:lstStyle/>
        <a:p>
          <a:endParaRPr lang="en-US"/>
        </a:p>
      </dgm:t>
    </dgm:pt>
    <dgm:pt modelId="{1DFAEF47-3EE9-4B7C-8ADC-6D2B4EDBDA6A}">
      <dgm:prSet custT="1"/>
      <dgm:spPr/>
      <dgm:t>
        <a:bodyPr/>
        <a:lstStyle/>
        <a:p>
          <a:r>
            <a:rPr lang="en-US" sz="1600" b="0" i="0" dirty="0" smtClean="0"/>
            <a:t>BufferedInputStream</a:t>
          </a:r>
          <a:endParaRPr lang="en-US" sz="1600" b="0" dirty="0"/>
        </a:p>
      </dgm:t>
    </dgm:pt>
    <dgm:pt modelId="{D78D4351-E8D3-46A6-9BBA-3DF4B880AB73}" type="parTrans" cxnId="{320ABC13-50F0-4CD6-A4F6-0C54C630FEAE}">
      <dgm:prSet/>
      <dgm:spPr/>
      <dgm:t>
        <a:bodyPr/>
        <a:lstStyle/>
        <a:p>
          <a:endParaRPr lang="en-US"/>
        </a:p>
      </dgm:t>
    </dgm:pt>
    <dgm:pt modelId="{E784FF9D-21AF-43CF-94C2-6BE7BB2A139F}" type="sibTrans" cxnId="{320ABC13-50F0-4CD6-A4F6-0C54C630FEAE}">
      <dgm:prSet/>
      <dgm:spPr/>
      <dgm:t>
        <a:bodyPr/>
        <a:lstStyle/>
        <a:p>
          <a:endParaRPr lang="en-US"/>
        </a:p>
      </dgm:t>
    </dgm:pt>
    <dgm:pt modelId="{97BFDB70-5BBE-4C28-8BF8-C413889CEDD7}" type="pres">
      <dgm:prSet presAssocID="{3ED38ACE-DFFC-4614-9F5E-D8C015AE71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FE0323D-98E1-4EFA-A5D9-357946EEFF73}" type="pres">
      <dgm:prSet presAssocID="{BF50F4D8-EBBC-495A-995F-EA1365FACB58}" presName="hierRoot1" presStyleCnt="0">
        <dgm:presLayoutVars>
          <dgm:hierBranch val="init"/>
        </dgm:presLayoutVars>
      </dgm:prSet>
      <dgm:spPr/>
    </dgm:pt>
    <dgm:pt modelId="{078F054A-A0AB-4836-853F-6F5B2120719C}" type="pres">
      <dgm:prSet presAssocID="{BF50F4D8-EBBC-495A-995F-EA1365FACB58}" presName="rootComposite1" presStyleCnt="0"/>
      <dgm:spPr/>
    </dgm:pt>
    <dgm:pt modelId="{E2220CD3-3A90-4AA2-8404-779970AC908F}" type="pres">
      <dgm:prSet presAssocID="{BF50F4D8-EBBC-495A-995F-EA1365FACB5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C7719-29D8-49AA-9F11-6B4E7FD831FA}" type="pres">
      <dgm:prSet presAssocID="{BF50F4D8-EBBC-495A-995F-EA1365FACB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30D212C-BACC-4296-A21F-9F1D00D1B344}" type="pres">
      <dgm:prSet presAssocID="{BF50F4D8-EBBC-495A-995F-EA1365FACB58}" presName="hierChild2" presStyleCnt="0"/>
      <dgm:spPr/>
    </dgm:pt>
    <dgm:pt modelId="{606516B0-239A-4DEB-B8F1-F79AE7A1F439}" type="pres">
      <dgm:prSet presAssocID="{D02A9230-39D1-4915-862A-CD48ABD2E6A6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44E8C70-2049-4842-8013-25E206D33C46}" type="pres">
      <dgm:prSet presAssocID="{3B7B0056-C62B-479B-A17F-F9DB8E25FB10}" presName="hierRoot2" presStyleCnt="0">
        <dgm:presLayoutVars>
          <dgm:hierBranch val="init"/>
        </dgm:presLayoutVars>
      </dgm:prSet>
      <dgm:spPr/>
    </dgm:pt>
    <dgm:pt modelId="{5E38A6BA-47DC-4594-88FA-8D871714F7D9}" type="pres">
      <dgm:prSet presAssocID="{3B7B0056-C62B-479B-A17F-F9DB8E25FB10}" presName="rootComposite" presStyleCnt="0"/>
      <dgm:spPr/>
    </dgm:pt>
    <dgm:pt modelId="{3E288A85-62F4-4420-8364-77F71CD493E1}" type="pres">
      <dgm:prSet presAssocID="{3B7B0056-C62B-479B-A17F-F9DB8E25FB1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9945C0-E46E-4496-BB79-7E12979682D3}" type="pres">
      <dgm:prSet presAssocID="{3B7B0056-C62B-479B-A17F-F9DB8E25FB10}" presName="rootConnector" presStyleLbl="node2" presStyleIdx="0" presStyleCnt="1"/>
      <dgm:spPr/>
      <dgm:t>
        <a:bodyPr/>
        <a:lstStyle/>
        <a:p>
          <a:endParaRPr lang="en-US"/>
        </a:p>
      </dgm:t>
    </dgm:pt>
    <dgm:pt modelId="{BE76B040-E916-48F6-A481-2D1B7569FAD3}" type="pres">
      <dgm:prSet presAssocID="{3B7B0056-C62B-479B-A17F-F9DB8E25FB10}" presName="hierChild4" presStyleCnt="0"/>
      <dgm:spPr/>
    </dgm:pt>
    <dgm:pt modelId="{4DAC8153-E3FE-4EB6-A490-00448D311606}" type="pres">
      <dgm:prSet presAssocID="{D78D4351-E8D3-46A6-9BBA-3DF4B880AB73}" presName="Name37" presStyleLbl="parChTrans1D3" presStyleIdx="0" presStyleCnt="1"/>
      <dgm:spPr/>
      <dgm:t>
        <a:bodyPr/>
        <a:lstStyle/>
        <a:p>
          <a:endParaRPr lang="en-US"/>
        </a:p>
      </dgm:t>
    </dgm:pt>
    <dgm:pt modelId="{2C5B8CE8-7298-471A-BB24-FE973F02826C}" type="pres">
      <dgm:prSet presAssocID="{1DFAEF47-3EE9-4B7C-8ADC-6D2B4EDBDA6A}" presName="hierRoot2" presStyleCnt="0">
        <dgm:presLayoutVars>
          <dgm:hierBranch val="init"/>
        </dgm:presLayoutVars>
      </dgm:prSet>
      <dgm:spPr/>
    </dgm:pt>
    <dgm:pt modelId="{2EC7AB3E-926E-40E3-80BE-4BC63583EC02}" type="pres">
      <dgm:prSet presAssocID="{1DFAEF47-3EE9-4B7C-8ADC-6D2B4EDBDA6A}" presName="rootComposite" presStyleCnt="0"/>
      <dgm:spPr/>
    </dgm:pt>
    <dgm:pt modelId="{73228324-4433-458E-82D7-D1B907273FD5}" type="pres">
      <dgm:prSet presAssocID="{1DFAEF47-3EE9-4B7C-8ADC-6D2B4EDBDA6A}" presName="rootText" presStyleLbl="node3" presStyleIdx="0" presStyleCnt="1" custLinFactNeighborX="73556" custLinFactNeighborY="-21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5BC030-28B5-472F-9447-6DD5AC4501A1}" type="pres">
      <dgm:prSet presAssocID="{1DFAEF47-3EE9-4B7C-8ADC-6D2B4EDBDA6A}" presName="rootConnector" presStyleLbl="node3" presStyleIdx="0" presStyleCnt="1"/>
      <dgm:spPr/>
      <dgm:t>
        <a:bodyPr/>
        <a:lstStyle/>
        <a:p>
          <a:endParaRPr lang="en-US"/>
        </a:p>
      </dgm:t>
    </dgm:pt>
    <dgm:pt modelId="{7F6ADD2B-F193-4D95-88FD-80DE060E0A67}" type="pres">
      <dgm:prSet presAssocID="{1DFAEF47-3EE9-4B7C-8ADC-6D2B4EDBDA6A}" presName="hierChild4" presStyleCnt="0"/>
      <dgm:spPr/>
    </dgm:pt>
    <dgm:pt modelId="{09736EC7-17DF-4D10-9C48-977739BB7ECC}" type="pres">
      <dgm:prSet presAssocID="{1DFAEF47-3EE9-4B7C-8ADC-6D2B4EDBDA6A}" presName="hierChild5" presStyleCnt="0"/>
      <dgm:spPr/>
    </dgm:pt>
    <dgm:pt modelId="{C5C66CE4-026E-47CB-A2FC-3ED9513BCCF2}" type="pres">
      <dgm:prSet presAssocID="{3B7B0056-C62B-479B-A17F-F9DB8E25FB10}" presName="hierChild5" presStyleCnt="0"/>
      <dgm:spPr/>
    </dgm:pt>
    <dgm:pt modelId="{BCE5A176-7C80-46C4-891C-2D2C393BB856}" type="pres">
      <dgm:prSet presAssocID="{BF50F4D8-EBBC-495A-995F-EA1365FACB58}" presName="hierChild3" presStyleCnt="0"/>
      <dgm:spPr/>
    </dgm:pt>
  </dgm:ptLst>
  <dgm:cxnLst>
    <dgm:cxn modelId="{BA26ACB1-DB41-4745-9B05-9B0B2811FC2C}" type="presOf" srcId="{1DFAEF47-3EE9-4B7C-8ADC-6D2B4EDBDA6A}" destId="{73228324-4433-458E-82D7-D1B907273FD5}" srcOrd="0" destOrd="0" presId="urn:microsoft.com/office/officeart/2005/8/layout/orgChart1"/>
    <dgm:cxn modelId="{A809CB53-AF94-4863-AEA6-378F3BCF13AE}" type="presOf" srcId="{BF50F4D8-EBBC-495A-995F-EA1365FACB58}" destId="{E2220CD3-3A90-4AA2-8404-779970AC908F}" srcOrd="0" destOrd="0" presId="urn:microsoft.com/office/officeart/2005/8/layout/orgChart1"/>
    <dgm:cxn modelId="{C1EC2C31-85E9-4720-8F0A-6B81C28619A9}" type="presOf" srcId="{D02A9230-39D1-4915-862A-CD48ABD2E6A6}" destId="{606516B0-239A-4DEB-B8F1-F79AE7A1F439}" srcOrd="0" destOrd="0" presId="urn:microsoft.com/office/officeart/2005/8/layout/orgChart1"/>
    <dgm:cxn modelId="{B073E958-889C-451E-A06D-CBC120EC7018}" type="presOf" srcId="{3B7B0056-C62B-479B-A17F-F9DB8E25FB10}" destId="{6D9945C0-E46E-4496-BB79-7E12979682D3}" srcOrd="1" destOrd="0" presId="urn:microsoft.com/office/officeart/2005/8/layout/orgChart1"/>
    <dgm:cxn modelId="{BA90413D-1E67-4464-99A4-49BA6150662F}" type="presOf" srcId="{3B7B0056-C62B-479B-A17F-F9DB8E25FB10}" destId="{3E288A85-62F4-4420-8364-77F71CD493E1}" srcOrd="0" destOrd="0" presId="urn:microsoft.com/office/officeart/2005/8/layout/orgChart1"/>
    <dgm:cxn modelId="{E03700A3-CA77-4572-BD3D-9E40C08130D6}" type="presOf" srcId="{BF50F4D8-EBBC-495A-995F-EA1365FACB58}" destId="{B20C7719-29D8-49AA-9F11-6B4E7FD831FA}" srcOrd="1" destOrd="0" presId="urn:microsoft.com/office/officeart/2005/8/layout/orgChart1"/>
    <dgm:cxn modelId="{320ABC13-50F0-4CD6-A4F6-0C54C630FEAE}" srcId="{3B7B0056-C62B-479B-A17F-F9DB8E25FB10}" destId="{1DFAEF47-3EE9-4B7C-8ADC-6D2B4EDBDA6A}" srcOrd="0" destOrd="0" parTransId="{D78D4351-E8D3-46A6-9BBA-3DF4B880AB73}" sibTransId="{E784FF9D-21AF-43CF-94C2-6BE7BB2A139F}"/>
    <dgm:cxn modelId="{0228DF13-8486-4804-853F-E0F97028294E}" srcId="{3ED38ACE-DFFC-4614-9F5E-D8C015AE71E1}" destId="{BF50F4D8-EBBC-495A-995F-EA1365FACB58}" srcOrd="0" destOrd="0" parTransId="{FE5A5E38-AA61-4B22-89B5-DBB3C29CFCEF}" sibTransId="{4FA6145B-9B57-4AC7-A0EF-83248CBA98B7}"/>
    <dgm:cxn modelId="{EE6246AF-3BE4-410F-89DF-8B8181CB4BE5}" type="presOf" srcId="{1DFAEF47-3EE9-4B7C-8ADC-6D2B4EDBDA6A}" destId="{EB5BC030-28B5-472F-9447-6DD5AC4501A1}" srcOrd="1" destOrd="0" presId="urn:microsoft.com/office/officeart/2005/8/layout/orgChart1"/>
    <dgm:cxn modelId="{58D55E1C-CD37-4FC9-BFBD-607371D9C2E2}" type="presOf" srcId="{D78D4351-E8D3-46A6-9BBA-3DF4B880AB73}" destId="{4DAC8153-E3FE-4EB6-A490-00448D311606}" srcOrd="0" destOrd="0" presId="urn:microsoft.com/office/officeart/2005/8/layout/orgChart1"/>
    <dgm:cxn modelId="{DDEAEA2A-BB43-41CA-9BD0-FF8A14620209}" srcId="{BF50F4D8-EBBC-495A-995F-EA1365FACB58}" destId="{3B7B0056-C62B-479B-A17F-F9DB8E25FB10}" srcOrd="0" destOrd="0" parTransId="{D02A9230-39D1-4915-862A-CD48ABD2E6A6}" sibTransId="{55C83962-DD91-4201-B571-7F6A669CF3A8}"/>
    <dgm:cxn modelId="{9C6257CA-A245-4C45-815B-BDFD2490E4DC}" type="presOf" srcId="{3ED38ACE-DFFC-4614-9F5E-D8C015AE71E1}" destId="{97BFDB70-5BBE-4C28-8BF8-C413889CEDD7}" srcOrd="0" destOrd="0" presId="urn:microsoft.com/office/officeart/2005/8/layout/orgChart1"/>
    <dgm:cxn modelId="{CFB8731F-1B85-4B2E-AFF8-AFEC527A9C9C}" type="presParOf" srcId="{97BFDB70-5BBE-4C28-8BF8-C413889CEDD7}" destId="{0FE0323D-98E1-4EFA-A5D9-357946EEFF73}" srcOrd="0" destOrd="0" presId="urn:microsoft.com/office/officeart/2005/8/layout/orgChart1"/>
    <dgm:cxn modelId="{27806612-5290-4BC8-8744-AC7741EEC29F}" type="presParOf" srcId="{0FE0323D-98E1-4EFA-A5D9-357946EEFF73}" destId="{078F054A-A0AB-4836-853F-6F5B2120719C}" srcOrd="0" destOrd="0" presId="urn:microsoft.com/office/officeart/2005/8/layout/orgChart1"/>
    <dgm:cxn modelId="{3CBAE5FD-EDA5-46A0-99D3-A6590718E69C}" type="presParOf" srcId="{078F054A-A0AB-4836-853F-6F5B2120719C}" destId="{E2220CD3-3A90-4AA2-8404-779970AC908F}" srcOrd="0" destOrd="0" presId="urn:microsoft.com/office/officeart/2005/8/layout/orgChart1"/>
    <dgm:cxn modelId="{B0F7627C-0FDD-446A-B34A-A40A391CEA5A}" type="presParOf" srcId="{078F054A-A0AB-4836-853F-6F5B2120719C}" destId="{B20C7719-29D8-49AA-9F11-6B4E7FD831FA}" srcOrd="1" destOrd="0" presId="urn:microsoft.com/office/officeart/2005/8/layout/orgChart1"/>
    <dgm:cxn modelId="{02197085-6878-43D6-8F5E-AC169411FDE3}" type="presParOf" srcId="{0FE0323D-98E1-4EFA-A5D9-357946EEFF73}" destId="{230D212C-BACC-4296-A21F-9F1D00D1B344}" srcOrd="1" destOrd="0" presId="urn:microsoft.com/office/officeart/2005/8/layout/orgChart1"/>
    <dgm:cxn modelId="{F974BA2B-773A-4493-97A7-EEBB386457E6}" type="presParOf" srcId="{230D212C-BACC-4296-A21F-9F1D00D1B344}" destId="{606516B0-239A-4DEB-B8F1-F79AE7A1F439}" srcOrd="0" destOrd="0" presId="urn:microsoft.com/office/officeart/2005/8/layout/orgChart1"/>
    <dgm:cxn modelId="{C6F6F9C9-4346-4BB3-B2A8-310A53FEFC2E}" type="presParOf" srcId="{230D212C-BACC-4296-A21F-9F1D00D1B344}" destId="{F44E8C70-2049-4842-8013-25E206D33C46}" srcOrd="1" destOrd="0" presId="urn:microsoft.com/office/officeart/2005/8/layout/orgChart1"/>
    <dgm:cxn modelId="{3E9B9C42-5EDE-46AC-B89D-13F8A21FEFEA}" type="presParOf" srcId="{F44E8C70-2049-4842-8013-25E206D33C46}" destId="{5E38A6BA-47DC-4594-88FA-8D871714F7D9}" srcOrd="0" destOrd="0" presId="urn:microsoft.com/office/officeart/2005/8/layout/orgChart1"/>
    <dgm:cxn modelId="{83225705-E88E-4EDD-91B8-6FE95B97F4A9}" type="presParOf" srcId="{5E38A6BA-47DC-4594-88FA-8D871714F7D9}" destId="{3E288A85-62F4-4420-8364-77F71CD493E1}" srcOrd="0" destOrd="0" presId="urn:microsoft.com/office/officeart/2005/8/layout/orgChart1"/>
    <dgm:cxn modelId="{5BF8A461-BFC4-4C79-9CE8-7139AF2BDDFB}" type="presParOf" srcId="{5E38A6BA-47DC-4594-88FA-8D871714F7D9}" destId="{6D9945C0-E46E-4496-BB79-7E12979682D3}" srcOrd="1" destOrd="0" presId="urn:microsoft.com/office/officeart/2005/8/layout/orgChart1"/>
    <dgm:cxn modelId="{5BFA0D8F-0D62-4A0D-B430-5B7D63E4E278}" type="presParOf" srcId="{F44E8C70-2049-4842-8013-25E206D33C46}" destId="{BE76B040-E916-48F6-A481-2D1B7569FAD3}" srcOrd="1" destOrd="0" presId="urn:microsoft.com/office/officeart/2005/8/layout/orgChart1"/>
    <dgm:cxn modelId="{4D04DBF3-00FE-4948-85E5-E68C279C11BA}" type="presParOf" srcId="{BE76B040-E916-48F6-A481-2D1B7569FAD3}" destId="{4DAC8153-E3FE-4EB6-A490-00448D311606}" srcOrd="0" destOrd="0" presId="urn:microsoft.com/office/officeart/2005/8/layout/orgChart1"/>
    <dgm:cxn modelId="{D557AB09-54EE-44DA-BB53-FC6C3076FA18}" type="presParOf" srcId="{BE76B040-E916-48F6-A481-2D1B7569FAD3}" destId="{2C5B8CE8-7298-471A-BB24-FE973F02826C}" srcOrd="1" destOrd="0" presId="urn:microsoft.com/office/officeart/2005/8/layout/orgChart1"/>
    <dgm:cxn modelId="{3B7D0798-9FBE-465E-9A5B-36D631D9F564}" type="presParOf" srcId="{2C5B8CE8-7298-471A-BB24-FE973F02826C}" destId="{2EC7AB3E-926E-40E3-80BE-4BC63583EC02}" srcOrd="0" destOrd="0" presId="urn:microsoft.com/office/officeart/2005/8/layout/orgChart1"/>
    <dgm:cxn modelId="{0E8F199D-1A74-4EAA-9597-5D2F754EEEAE}" type="presParOf" srcId="{2EC7AB3E-926E-40E3-80BE-4BC63583EC02}" destId="{73228324-4433-458E-82D7-D1B907273FD5}" srcOrd="0" destOrd="0" presId="urn:microsoft.com/office/officeart/2005/8/layout/orgChart1"/>
    <dgm:cxn modelId="{7B42F71A-D29F-4163-AB5B-380EA51363D8}" type="presParOf" srcId="{2EC7AB3E-926E-40E3-80BE-4BC63583EC02}" destId="{EB5BC030-28B5-472F-9447-6DD5AC4501A1}" srcOrd="1" destOrd="0" presId="urn:microsoft.com/office/officeart/2005/8/layout/orgChart1"/>
    <dgm:cxn modelId="{439876B1-93E2-4231-9B0C-5DE1D19C6D83}" type="presParOf" srcId="{2C5B8CE8-7298-471A-BB24-FE973F02826C}" destId="{7F6ADD2B-F193-4D95-88FD-80DE060E0A67}" srcOrd="1" destOrd="0" presId="urn:microsoft.com/office/officeart/2005/8/layout/orgChart1"/>
    <dgm:cxn modelId="{0F097773-C73F-4A97-A8BC-3A7D53D67952}" type="presParOf" srcId="{2C5B8CE8-7298-471A-BB24-FE973F02826C}" destId="{09736EC7-17DF-4D10-9C48-977739BB7ECC}" srcOrd="2" destOrd="0" presId="urn:microsoft.com/office/officeart/2005/8/layout/orgChart1"/>
    <dgm:cxn modelId="{35F1A26B-FC5D-4DCB-B4EF-09E2B0096BBA}" type="presParOf" srcId="{F44E8C70-2049-4842-8013-25E206D33C46}" destId="{C5C66CE4-026E-47CB-A2FC-3ED9513BCCF2}" srcOrd="2" destOrd="0" presId="urn:microsoft.com/office/officeart/2005/8/layout/orgChart1"/>
    <dgm:cxn modelId="{72EEB6C3-BEFB-4AEF-A9DB-40B04D030BED}" type="presParOf" srcId="{0FE0323D-98E1-4EFA-A5D9-357946EEFF73}" destId="{BCE5A176-7C80-46C4-891C-2D2C393BB8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8153-E3FE-4EB6-A490-00448D311606}">
      <dsp:nvSpPr>
        <dsp:cNvPr id="0" name=""/>
        <dsp:cNvSpPr/>
      </dsp:nvSpPr>
      <dsp:spPr>
        <a:xfrm>
          <a:off x="1938486" y="2560339"/>
          <a:ext cx="1871506" cy="74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713"/>
              </a:lnTo>
              <a:lnTo>
                <a:pt x="1871506" y="74671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16B0-239A-4DEB-B8F1-F79AE7A1F439}">
      <dsp:nvSpPr>
        <dsp:cNvPr id="0" name=""/>
        <dsp:cNvSpPr/>
      </dsp:nvSpPr>
      <dsp:spPr>
        <a:xfrm>
          <a:off x="2738110" y="1059854"/>
          <a:ext cx="91440" cy="44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20CD3-3A90-4AA2-8404-779970AC908F}">
      <dsp:nvSpPr>
        <dsp:cNvPr id="0" name=""/>
        <dsp:cNvSpPr/>
      </dsp:nvSpPr>
      <dsp:spPr>
        <a:xfrm>
          <a:off x="1727150" y="3175"/>
          <a:ext cx="2113359" cy="1056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InputStream</a:t>
          </a:r>
          <a:endParaRPr lang="en-US" sz="1600" kern="1200" dirty="0"/>
        </a:p>
      </dsp:txBody>
      <dsp:txXfrm>
        <a:off x="1727150" y="3175"/>
        <a:ext cx="2113359" cy="1056679"/>
      </dsp:txXfrm>
    </dsp:sp>
    <dsp:sp modelId="{3E288A85-62F4-4420-8364-77F71CD493E1}">
      <dsp:nvSpPr>
        <dsp:cNvPr id="0" name=""/>
        <dsp:cNvSpPr/>
      </dsp:nvSpPr>
      <dsp:spPr>
        <a:xfrm>
          <a:off x="1727150" y="1503660"/>
          <a:ext cx="2113359" cy="1056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FilterInputStream</a:t>
          </a:r>
          <a:endParaRPr lang="en-US" sz="1600" kern="1200" dirty="0"/>
        </a:p>
      </dsp:txBody>
      <dsp:txXfrm>
        <a:off x="1727150" y="1503660"/>
        <a:ext cx="2113359" cy="1056679"/>
      </dsp:txXfrm>
    </dsp:sp>
    <dsp:sp modelId="{73228324-4433-458E-82D7-D1B907273FD5}">
      <dsp:nvSpPr>
        <dsp:cNvPr id="0" name=""/>
        <dsp:cNvSpPr/>
      </dsp:nvSpPr>
      <dsp:spPr>
        <a:xfrm>
          <a:off x="3809992" y="2778713"/>
          <a:ext cx="2113359" cy="1056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BufferedInputStream</a:t>
          </a:r>
          <a:endParaRPr lang="en-US" sz="1600" b="0" kern="1200" dirty="0"/>
        </a:p>
      </dsp:txBody>
      <dsp:txXfrm>
        <a:off x="3809992" y="2778713"/>
        <a:ext cx="2113359" cy="105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24200" y="1107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BufferedInputStream class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720313" y="3785054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3223" y="345092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638599" y="3785779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4" name="Can 3"/>
          <p:cNvSpPr/>
          <p:nvPr/>
        </p:nvSpPr>
        <p:spPr>
          <a:xfrm rot="5400000">
            <a:off x="3851087" y="2420056"/>
            <a:ext cx="1242651" cy="35814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n 26"/>
          <p:cNvSpPr/>
          <p:nvPr/>
        </p:nvSpPr>
        <p:spPr>
          <a:xfrm rot="5400000">
            <a:off x="4514911" y="3303680"/>
            <a:ext cx="629376" cy="185737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FileInputStream</a:t>
            </a:r>
            <a:endParaRPr lang="en-US" sz="12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900785" y="4060075"/>
            <a:ext cx="638176" cy="34458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24713" y="3304031"/>
            <a:ext cx="153785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BufferedInputStream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758286" y="4091454"/>
            <a:ext cx="962027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538961" y="4135281"/>
            <a:ext cx="361952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343574" y="4135281"/>
            <a:ext cx="557211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52400" y="457200"/>
            <a:ext cx="8839200" cy="2286000"/>
          </a:xfrm>
          <a:prstGeom prst="wedgeRoundRectCallout">
            <a:avLst>
              <a:gd name="adj1" fmla="val -896"/>
              <a:gd name="adj2" fmla="val 743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</a:t>
            </a:r>
            <a:r>
              <a:rPr lang="en-US" sz="1100" dirty="0"/>
              <a:t> </a:t>
            </a:r>
            <a:r>
              <a:rPr lang="en-US" sz="1100" dirty="0"/>
              <a:t>BufferedInputStream</a:t>
            </a:r>
            <a:r>
              <a:rPr lang="en-US" sz="1100" dirty="0"/>
              <a:t> class provides buffering to your input streams</a:t>
            </a:r>
            <a:r>
              <a:rPr lang="en-US" sz="1100" dirty="0" smtClean="0"/>
              <a:t>.</a:t>
            </a:r>
            <a:r>
              <a:rPr lang="en-US" sz="1100" dirty="0"/>
              <a:t> Buffering can speed up IO quite a bit. Rather than read one byte at a time from the network or </a:t>
            </a:r>
            <a:r>
              <a:rPr lang="en-US" sz="1100" dirty="0" smtClean="0"/>
              <a:t>disk.</a:t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</a:t>
            </a:r>
            <a:r>
              <a:rPr lang="en-US" sz="1100" dirty="0"/>
              <a:t> </a:t>
            </a:r>
            <a:r>
              <a:rPr lang="en-US" sz="1100" dirty="0"/>
              <a:t>BufferedInputStream</a:t>
            </a:r>
            <a:r>
              <a:rPr lang="en-US" sz="1100" dirty="0"/>
              <a:t> reads a larger block at a time into an internal buffer. When you read a byte from the </a:t>
            </a:r>
            <a:r>
              <a:rPr lang="en-US" sz="1100" dirty="0"/>
              <a:t>BufferedInputStream</a:t>
            </a:r>
            <a:r>
              <a:rPr lang="en-US" sz="1100" dirty="0"/>
              <a:t> you are therefore reading it from its internal buffer. When the buffer is fully read, the </a:t>
            </a:r>
            <a:r>
              <a:rPr lang="en-US" sz="1100" dirty="0"/>
              <a:t>BufferedInputStream</a:t>
            </a:r>
            <a:r>
              <a:rPr lang="en-US" sz="1100" dirty="0"/>
              <a:t> reads another larger block of data into the buffer. This is typically much faster than reading a single byte at a time from an </a:t>
            </a:r>
            <a:r>
              <a:rPr lang="en-US" sz="1100" dirty="0" smtClean="0"/>
              <a:t>InputStream, </a:t>
            </a:r>
            <a:r>
              <a:rPr lang="en-US" sz="1100" dirty="0"/>
              <a:t>especially for disk access and larger data amounts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 </a:t>
            </a:r>
            <a:r>
              <a:rPr lang="en-US" sz="1100" dirty="0"/>
              <a:t>BufferedInputStream</a:t>
            </a:r>
            <a:r>
              <a:rPr lang="en-US" sz="1100" dirty="0"/>
              <a:t> adds functionality to another input stream-namely, the ability to buffer the input and to support the </a:t>
            </a:r>
            <a:r>
              <a:rPr lang="en-US" sz="1100" dirty="0"/>
              <a:t>mark</a:t>
            </a:r>
            <a:r>
              <a:rPr lang="en-US" sz="1100" dirty="0"/>
              <a:t> and </a:t>
            </a:r>
            <a:r>
              <a:rPr lang="en-US" sz="1100" dirty="0"/>
              <a:t>reset</a:t>
            </a:r>
            <a:r>
              <a:rPr lang="en-US" sz="1100" dirty="0"/>
              <a:t> methods. When the </a:t>
            </a:r>
            <a:r>
              <a:rPr lang="en-US" sz="1100" dirty="0"/>
              <a:t>BufferedInputStream</a:t>
            </a:r>
            <a:r>
              <a:rPr lang="en-US" sz="1100" dirty="0"/>
              <a:t> is created, an internal buffer array is created. As bytes from the stream are read or skipped, the internal buffer is refilled as necessary from the contained input stream, many bytes at a time. The </a:t>
            </a:r>
            <a:r>
              <a:rPr lang="en-US" sz="1100" dirty="0"/>
              <a:t>mark</a:t>
            </a:r>
            <a:r>
              <a:rPr lang="en-US" sz="1100" dirty="0"/>
              <a:t> operation remembers a point in the input stream and the </a:t>
            </a:r>
            <a:r>
              <a:rPr lang="en-US" sz="1100" dirty="0" smtClean="0"/>
              <a:t>reset operation </a:t>
            </a:r>
            <a:r>
              <a:rPr lang="en-US" sz="1100" dirty="0"/>
              <a:t>causes all the bytes read since the most recent </a:t>
            </a:r>
            <a:r>
              <a:rPr lang="en-US" sz="1100" dirty="0"/>
              <a:t>mark</a:t>
            </a:r>
            <a:r>
              <a:rPr lang="en-US" sz="1100" dirty="0"/>
              <a:t> operation to be reread before new bytes are taken from the contained input stream.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015032" y="3821809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43574" y="3821809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24200" y="1107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BufferedInputStream class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1066800" y="2774823"/>
            <a:ext cx="64008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InputStream input = new BufferedInputStream( new FileInputStream("c:\\data</a:t>
            </a:r>
            <a:r>
              <a:rPr lang="en-US" sz="1200" dirty="0" smtClean="0"/>
              <a:t>\\myinputfile.txt</a:t>
            </a:r>
            <a:r>
              <a:rPr lang="en-US" sz="1200" dirty="0"/>
              <a:t>"));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990600" y="1219200"/>
            <a:ext cx="7162800" cy="1295400"/>
          </a:xfrm>
          <a:prstGeom prst="wedgeRoundRectCallout">
            <a:avLst>
              <a:gd name="adj1" fmla="val -10008"/>
              <a:gd name="adj2" fmla="val 7795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add buffering to an </a:t>
            </a:r>
            <a:r>
              <a:rPr lang="en-US" sz="1200" dirty="0"/>
              <a:t>InputStream</a:t>
            </a:r>
            <a:r>
              <a:rPr lang="en-US" sz="1200" dirty="0"/>
              <a:t> simply wrap it in a </a:t>
            </a:r>
            <a:r>
              <a:rPr lang="en-US" sz="1200" dirty="0"/>
              <a:t>BufferedInputStream</a:t>
            </a:r>
            <a:r>
              <a:rPr lang="en-US" sz="1200" dirty="0"/>
              <a:t>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As you can see, using a </a:t>
            </a:r>
            <a:r>
              <a:rPr lang="en-US" sz="1200" dirty="0"/>
              <a:t>BufferedInputStream</a:t>
            </a:r>
            <a:r>
              <a:rPr lang="en-US" sz="1200" dirty="0"/>
              <a:t> to add buffering to a non-buffered </a:t>
            </a:r>
            <a:r>
              <a:rPr lang="en-US" sz="1200" dirty="0"/>
              <a:t>InputStream</a:t>
            </a:r>
            <a:r>
              <a:rPr lang="en-US" sz="1200" dirty="0"/>
              <a:t> is pretty easy. The </a:t>
            </a:r>
            <a:r>
              <a:rPr lang="en-US" sz="1200" dirty="0"/>
              <a:t>BufferedInputStream</a:t>
            </a:r>
            <a:r>
              <a:rPr lang="en-US" sz="1200" dirty="0"/>
              <a:t> creates a </a:t>
            </a:r>
            <a:r>
              <a:rPr lang="en-US" sz="1200" dirty="0"/>
              <a:t>byte</a:t>
            </a:r>
            <a:r>
              <a:rPr lang="en-US" sz="1200" dirty="0"/>
              <a:t> array internally, and attempts to fill the array by calling </a:t>
            </a:r>
            <a:r>
              <a:rPr lang="en-US" sz="1200" dirty="0" smtClean="0"/>
              <a:t>the InputStream.read(byte</a:t>
            </a:r>
            <a:r>
              <a:rPr lang="en-US" sz="1200" dirty="0"/>
              <a:t>[])</a:t>
            </a:r>
            <a:r>
              <a:rPr lang="en-US" sz="1200" dirty="0"/>
              <a:t> methods on the underlying </a:t>
            </a:r>
            <a:r>
              <a:rPr lang="en-US" sz="1200" dirty="0"/>
              <a:t>InputStream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74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24200" y="1107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BufferedInputStream class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1881587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24200" y="1107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BufferedInputStream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3875"/>
            <a:ext cx="3105150" cy="18859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18" y="2895600"/>
            <a:ext cx="6888163" cy="14954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8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24200" y="1107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BufferedInputStream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"/>
            <a:ext cx="6096000" cy="44835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8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124200" y="1107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BufferedInputStream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https://docs.oracle.com/javase/8/docs/api/index.html?java/io/BufferedInputStream.html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3508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76850</TotalTime>
  <Words>64</Words>
  <Application>Microsoft Office PowerPoint</Application>
  <PresentationFormat>Custom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7415</cp:revision>
  <dcterms:created xsi:type="dcterms:W3CDTF">2006-08-16T00:00:00Z</dcterms:created>
  <dcterms:modified xsi:type="dcterms:W3CDTF">2016-06-21T10:55:15Z</dcterms:modified>
</cp:coreProperties>
</file>