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914400" y="2931896"/>
            <a:ext cx="7315200" cy="914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replace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18346"/>
              </p:ext>
            </p:extLst>
          </p:nvPr>
        </p:nvGraphicFramePr>
        <p:xfrm>
          <a:off x="534115" y="609600"/>
          <a:ext cx="8170646" cy="99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2685"/>
                <a:gridCol w="38279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replace(CharSequence target, CharSequence replacement)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each substring of this string that matches the literal target sequence with the specified literal replacement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19200" y="3198594"/>
            <a:ext cx="23622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My </a:t>
            </a:r>
            <a:r>
              <a:rPr lang="en-US" sz="1200" dirty="0"/>
              <a:t>name </a:t>
            </a:r>
            <a:r>
              <a:rPr lang="en-US" sz="1200" dirty="0">
                <a:solidFill>
                  <a:srgbClr val="C00000"/>
                </a:solidFill>
              </a:rPr>
              <a:t>is</a:t>
            </a:r>
            <a:r>
              <a:rPr lang="en-US" sz="1200" dirty="0"/>
              <a:t> Peter,her name </a:t>
            </a:r>
            <a:r>
              <a:rPr lang="en-US" sz="1200" dirty="0">
                <a:solidFill>
                  <a:srgbClr val="C00000"/>
                </a:solidFill>
              </a:rPr>
              <a:t>is</a:t>
            </a:r>
            <a:r>
              <a:rPr lang="en-US" sz="1200" dirty="0"/>
              <a:t> </a:t>
            </a:r>
            <a:r>
              <a:rPr lang="en-US" sz="1200" dirty="0" smtClean="0"/>
              <a:t>Juli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3198594"/>
            <a:ext cx="26670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My name </a:t>
            </a:r>
            <a:r>
              <a:rPr lang="en-US" sz="1200" dirty="0">
                <a:solidFill>
                  <a:srgbClr val="C00000"/>
                </a:solidFill>
              </a:rPr>
              <a:t>was </a:t>
            </a:r>
            <a:r>
              <a:rPr lang="en-US" sz="1200" dirty="0"/>
              <a:t>Peter,her name </a:t>
            </a:r>
            <a:r>
              <a:rPr lang="en-US" sz="1200" dirty="0">
                <a:solidFill>
                  <a:srgbClr val="C00000"/>
                </a:solidFill>
              </a:rPr>
              <a:t>was</a:t>
            </a:r>
            <a:r>
              <a:rPr lang="en-US" sz="1200" dirty="0"/>
              <a:t> Juli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62400" y="3222791"/>
            <a:ext cx="1143000" cy="2528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36722" y="3475593"/>
            <a:ext cx="139435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replace("is", "was")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74793</TotalTime>
  <Words>54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6704</cp:revision>
  <dcterms:created xsi:type="dcterms:W3CDTF">2006-08-16T00:00:00Z</dcterms:created>
  <dcterms:modified xsi:type="dcterms:W3CDTF">2016-02-17T07:48:47Z</dcterms:modified>
</cp:coreProperties>
</file>