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363492" y="3563808"/>
            <a:ext cx="4724400" cy="1371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replace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73021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4885"/>
                <a:gridCol w="5275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replace(char oldChar, char newChar)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string resulting from replacing all occurrences of oldChar in this string with newChar.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52769" y="4249608"/>
            <a:ext cx="1143000" cy="266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"aaabbb"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362700" y="4249608"/>
            <a:ext cx="1143000" cy="266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"</a:t>
            </a:r>
            <a:r>
              <a:rPr lang="en-US" sz="1200" dirty="0"/>
              <a:t>zzzbbb</a:t>
            </a:r>
            <a:r>
              <a:rPr lang="en-US" sz="1200" dirty="0" smtClean="0"/>
              <a:t>"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5410200" y="4249608"/>
            <a:ext cx="630984" cy="2667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0106" y="3922067"/>
            <a:ext cx="10802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replace('a', 'z')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16154" y="1600200"/>
            <a:ext cx="6989546" cy="182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Examples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"mesquite in your </a:t>
            </a:r>
            <a:r>
              <a:rPr lang="en-US" sz="1200" dirty="0"/>
              <a:t>cellar".replace</a:t>
            </a:r>
            <a:r>
              <a:rPr lang="en-US" sz="1200" dirty="0"/>
              <a:t>('e', 'o') returns "mosquito in your collar"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"</a:t>
            </a:r>
            <a:r>
              <a:rPr lang="en-US" sz="1200" dirty="0"/>
              <a:t>the war of </a:t>
            </a:r>
            <a:r>
              <a:rPr lang="en-US" sz="1200" dirty="0"/>
              <a:t>baronets".replace</a:t>
            </a:r>
            <a:r>
              <a:rPr lang="en-US" sz="1200" dirty="0"/>
              <a:t>('r', 'y') returns "the way of bayonets"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"</a:t>
            </a:r>
            <a:r>
              <a:rPr lang="en-US" sz="1200" dirty="0"/>
              <a:t>sparring with a purple </a:t>
            </a:r>
            <a:r>
              <a:rPr lang="en-US" sz="1200" dirty="0"/>
              <a:t>porpoise".replace</a:t>
            </a:r>
            <a:r>
              <a:rPr lang="en-US" sz="1200" dirty="0"/>
              <a:t>('p', 't') returns "starring with a </a:t>
            </a:r>
            <a:r>
              <a:rPr lang="en-US" sz="1200" dirty="0" smtClean="0"/>
              <a:t> turtle </a:t>
            </a:r>
            <a:r>
              <a:rPr lang="en-US" sz="1200" dirty="0"/>
              <a:t>tortoise"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"</a:t>
            </a:r>
            <a:r>
              <a:rPr lang="en-US" sz="1200" dirty="0"/>
              <a:t>JonL</a:t>
            </a:r>
            <a:r>
              <a:rPr lang="en-US" sz="1200" dirty="0"/>
              <a:t>".replace('q', 'x') returns "</a:t>
            </a:r>
            <a:r>
              <a:rPr lang="en-US" sz="1200" dirty="0"/>
              <a:t>JonL</a:t>
            </a:r>
            <a:r>
              <a:rPr lang="en-US" sz="1200" dirty="0"/>
              <a:t>" (no change)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73722</TotalTime>
  <Words>121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6693</cp:revision>
  <dcterms:created xsi:type="dcterms:W3CDTF">2006-08-16T00:00:00Z</dcterms:created>
  <dcterms:modified xsi:type="dcterms:W3CDTF">2016-02-16T08:33:35Z</dcterms:modified>
</cp:coreProperties>
</file>