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363492" y="3563808"/>
            <a:ext cx="4724400" cy="1371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replace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73021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4885"/>
                <a:gridCol w="5275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replace(char oldChar, char newChar)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 string resulting from replacing all occurrences of oldChar in this string with newChar.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2769" y="4249608"/>
            <a:ext cx="1143000" cy="266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"</a:t>
            </a:r>
            <a:r>
              <a:rPr lang="en-US" sz="1200" dirty="0">
                <a:solidFill>
                  <a:srgbClr val="C00000"/>
                </a:solidFill>
              </a:rPr>
              <a:t>aaa</a:t>
            </a:r>
            <a:r>
              <a:rPr lang="en-US" sz="1200" dirty="0"/>
              <a:t>bbb"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2700" y="4249608"/>
            <a:ext cx="1143000" cy="266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"</a:t>
            </a:r>
            <a:r>
              <a:rPr lang="en-US" sz="1200" dirty="0">
                <a:solidFill>
                  <a:srgbClr val="C00000"/>
                </a:solidFill>
              </a:rPr>
              <a:t>zzz</a:t>
            </a:r>
            <a:r>
              <a:rPr lang="en-US" sz="1200" dirty="0"/>
              <a:t>bbb</a:t>
            </a:r>
            <a:r>
              <a:rPr lang="en-US" sz="1200" dirty="0" smtClean="0"/>
              <a:t>"</a:t>
            </a:r>
            <a:endParaRPr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5410200" y="4249608"/>
            <a:ext cx="630984" cy="2667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0106" y="3922067"/>
            <a:ext cx="10802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replace('a', 'z')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6154" y="1600200"/>
            <a:ext cx="6989546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Examples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"mesquite in your cellar".replace('e', 'o') returns "mosquito in your collar"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the war of baronets".replace('r', 'y') returns "the way of bayonets"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sparring with a purple porpoise".replace('p', 't') returns "starring with a </a:t>
            </a:r>
            <a:r>
              <a:rPr lang="en-US" sz="1200" dirty="0" smtClean="0"/>
              <a:t> turtle </a:t>
            </a:r>
            <a:r>
              <a:rPr lang="en-US" sz="1200" dirty="0"/>
              <a:t>tortoise"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"</a:t>
            </a:r>
            <a:r>
              <a:rPr lang="en-US" sz="1200" dirty="0"/>
              <a:t>JonL".replace('q', 'x') returns "JonL" (no change)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73722</TotalTime>
  <Words>121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6694</cp:revision>
  <dcterms:created xsi:type="dcterms:W3CDTF">2006-08-16T00:00:00Z</dcterms:created>
  <dcterms:modified xsi:type="dcterms:W3CDTF">2016-02-16T08:36:47Z</dcterms:modified>
</cp:coreProperties>
</file>