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73124" y="439353"/>
            <a:ext cx="4689475" cy="1922847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002060"/>
                </a:solidFill>
              </a:rPr>
              <a:t>interface </a:t>
            </a:r>
            <a:r>
              <a:rPr lang="en-US" sz="1000" b="1" dirty="0">
                <a:solidFill>
                  <a:srgbClr val="002060"/>
                </a:solidFill>
              </a:rPr>
              <a:t>InterfaceA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void </a:t>
            </a:r>
            <a:r>
              <a:rPr lang="en-US" sz="1000" b="1" dirty="0">
                <a:solidFill>
                  <a:srgbClr val="002060"/>
                </a:solidFill>
              </a:rPr>
              <a:t>sayWelcome</a:t>
            </a:r>
            <a:r>
              <a:rPr lang="en-US" sz="1000" b="1" dirty="0">
                <a:solidFill>
                  <a:srgbClr val="002060"/>
                </a:solidFill>
              </a:rPr>
              <a:t>();</a:t>
            </a:r>
          </a:p>
          <a:p>
            <a:pPr lvl="1"/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class </a:t>
            </a:r>
            <a:r>
              <a:rPr lang="en-US" sz="1000" b="1" dirty="0">
                <a:solidFill>
                  <a:srgbClr val="002060"/>
                </a:solidFill>
              </a:rPr>
              <a:t>InnerClass</a:t>
            </a:r>
            <a:endParaRPr lang="en-US" sz="1000" b="1" dirty="0">
              <a:solidFill>
                <a:srgbClr val="002060"/>
              </a:solidFill>
            </a:endParaRP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2"/>
            <a:r>
              <a:rPr lang="en-US" sz="1000" b="1" dirty="0">
                <a:solidFill>
                  <a:srgbClr val="002060"/>
                </a:solidFill>
              </a:rPr>
              <a:t>public void </a:t>
            </a:r>
            <a:r>
              <a:rPr lang="en-US" sz="1000" b="1" dirty="0">
                <a:solidFill>
                  <a:srgbClr val="002060"/>
                </a:solidFill>
              </a:rPr>
              <a:t>sayHi</a:t>
            </a:r>
            <a:r>
              <a:rPr lang="en-US" sz="1000" b="1" dirty="0">
                <a:solidFill>
                  <a:srgbClr val="002060"/>
                </a:solidFill>
              </a:rPr>
              <a:t>()</a:t>
            </a:r>
          </a:p>
          <a:p>
            <a:pPr lvl="2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2"/>
            <a:r>
              <a:rPr lang="en-US" sz="1000" dirty="0" smtClean="0">
                <a:solidFill>
                  <a:srgbClr val="002060"/>
                </a:solidFill>
              </a:rPr>
              <a:t>  </a:t>
            </a:r>
            <a:r>
              <a:rPr lang="en-US" sz="1000" dirty="0" smtClean="0">
                <a:solidFill>
                  <a:srgbClr val="002060"/>
                </a:solidFill>
              </a:rPr>
              <a:t>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("Hi......");</a:t>
            </a:r>
          </a:p>
          <a:p>
            <a:pPr lvl="2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2325" y="7937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Nested Class</a:t>
            </a:r>
            <a:r>
              <a:rPr lang="en-US" sz="1200" dirty="0" smtClean="0"/>
              <a:t> </a:t>
            </a:r>
            <a:r>
              <a:rPr lang="en-US" sz="1200" dirty="0" smtClean="0"/>
              <a:t>in Interface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73124" y="2953954"/>
            <a:ext cx="4689475" cy="1571625"/>
          </a:xfrm>
          <a:prstGeom prst="round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002060"/>
                </a:solidFill>
              </a:rPr>
              <a:t>public class MyClass implements InterfaceA</a:t>
            </a:r>
          </a:p>
          <a:p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@Override</a:t>
            </a:r>
          </a:p>
          <a:p>
            <a:pPr lvl="1"/>
            <a:r>
              <a:rPr lang="en-US" sz="1000" b="1" dirty="0">
                <a:solidFill>
                  <a:srgbClr val="002060"/>
                </a:solidFill>
              </a:rPr>
              <a:t>public void sayWelcome()</a:t>
            </a:r>
          </a:p>
          <a:p>
            <a:pPr lvl="1"/>
            <a:r>
              <a:rPr lang="en-US" sz="10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    System.</a:t>
            </a:r>
            <a:r>
              <a:rPr lang="en-US" sz="10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000" b="1" i="1" dirty="0">
                <a:solidFill>
                  <a:srgbClr val="002060"/>
                </a:solidFill>
              </a:rPr>
              <a:t>("Welcome</a:t>
            </a:r>
            <a:r>
              <a:rPr lang="en-US" sz="1000" b="1" i="1" dirty="0" smtClean="0">
                <a:solidFill>
                  <a:srgbClr val="002060"/>
                </a:solidFill>
              </a:rPr>
              <a:t>");</a:t>
            </a:r>
            <a:endParaRPr lang="en-US" sz="1000" dirty="0">
              <a:solidFill>
                <a:srgbClr val="002060"/>
              </a:solidFill>
            </a:endParaRPr>
          </a:p>
          <a:p>
            <a:pPr lvl="1"/>
            <a:r>
              <a:rPr lang="en-US" sz="1000" dirty="0" smtClean="0">
                <a:solidFill>
                  <a:srgbClr val="002060"/>
                </a:solidFill>
              </a:rPr>
              <a:t>}</a:t>
            </a:r>
            <a:endParaRPr lang="en-US" sz="1000" dirty="0">
              <a:solidFill>
                <a:srgbClr val="002060"/>
              </a:solidFill>
            </a:endParaRPr>
          </a:p>
          <a:p>
            <a:r>
              <a:rPr lang="en-US" sz="1000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28974" y="2362200"/>
            <a:ext cx="14226" cy="591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0709" y="2458022"/>
            <a:ext cx="3663182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InterfaceA.InnerClass</a:t>
            </a:r>
            <a:r>
              <a:rPr lang="en-US" sz="1000" dirty="0"/>
              <a:t> </a:t>
            </a:r>
            <a:r>
              <a:rPr lang="en-US" sz="1000" dirty="0"/>
              <a:t>innerClassObj</a:t>
            </a:r>
            <a:r>
              <a:rPr lang="en-US" sz="1000" dirty="0"/>
              <a:t> = </a:t>
            </a:r>
            <a:r>
              <a:rPr lang="en-US" sz="1000" b="1" dirty="0"/>
              <a:t>new </a:t>
            </a:r>
            <a:r>
              <a:rPr lang="en-US" sz="1000" b="1" dirty="0"/>
              <a:t>InterfaceA.InnerClass</a:t>
            </a:r>
            <a:r>
              <a:rPr lang="en-US" sz="1000" b="1" dirty="0"/>
              <a:t>();</a:t>
            </a:r>
          </a:p>
          <a:p>
            <a:r>
              <a:rPr lang="en-US" sz="1000" dirty="0"/>
              <a:t>innerClassObj.sayHi</a:t>
            </a:r>
            <a:r>
              <a:rPr lang="en-US" sz="1000" dirty="0"/>
              <a:t>();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00775" y="591754"/>
            <a:ext cx="1676400" cy="612648"/>
          </a:xfrm>
          <a:prstGeom prst="wedgeRoundRectCallout">
            <a:avLst>
              <a:gd name="adj1" fmla="val -272916"/>
              <a:gd name="adj2" fmla="val 43843"/>
              <a:gd name="adj3" fmla="val 16667"/>
            </a:avLst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Interface can contain nested classes.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6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72930</TotalTime>
  <Words>61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6199</cp:revision>
  <dcterms:created xsi:type="dcterms:W3CDTF">2006-08-16T00:00:00Z</dcterms:created>
  <dcterms:modified xsi:type="dcterms:W3CDTF">2015-12-04T10:12:19Z</dcterms:modified>
</cp:coreProperties>
</file>