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2324" y="42902"/>
            <a:ext cx="28289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</a:t>
            </a:r>
            <a:r>
              <a:rPr lang="en-US" sz="1200" dirty="0" smtClean="0"/>
              <a:t>Invoke </a:t>
            </a:r>
            <a:r>
              <a:rPr lang="en-US" sz="1200" dirty="0"/>
              <a:t>a </a:t>
            </a:r>
            <a:r>
              <a:rPr lang="en-US" sz="1200" dirty="0" smtClean="0"/>
              <a:t>Superclass default </a:t>
            </a:r>
            <a:r>
              <a:rPr lang="en-US" sz="1200" dirty="0"/>
              <a:t>constructor</a:t>
            </a:r>
          </a:p>
        </p:txBody>
      </p:sp>
      <p:sp>
        <p:nvSpPr>
          <p:cNvPr id="5" name="Bent Arrow 4"/>
          <p:cNvSpPr/>
          <p:nvPr/>
        </p:nvSpPr>
        <p:spPr>
          <a:xfrm flipH="1">
            <a:off x="4572000" y="1178718"/>
            <a:ext cx="1828800" cy="1519238"/>
          </a:xfrm>
          <a:prstGeom prst="bentArrow">
            <a:avLst>
              <a:gd name="adj1" fmla="val 25000"/>
              <a:gd name="adj2" fmla="val 37289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38200"/>
            <a:ext cx="4111625" cy="14954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5581"/>
            <a:ext cx="4457700" cy="13335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9" name="Rectangular Callout 8"/>
          <p:cNvSpPr/>
          <p:nvPr/>
        </p:nvSpPr>
        <p:spPr>
          <a:xfrm>
            <a:off x="307974" y="2667000"/>
            <a:ext cx="3044825" cy="2209800"/>
          </a:xfrm>
          <a:prstGeom prst="wedgeRectCallout">
            <a:avLst>
              <a:gd name="adj1" fmla="val 98184"/>
              <a:gd name="adj2" fmla="val -1232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constructor does not explicitly invoke a superclass constructor, the Java compiler automatically inserts a call to </a:t>
            </a:r>
            <a:r>
              <a:rPr lang="en-US" sz="1200" dirty="0" smtClean="0"/>
              <a:t>the</a:t>
            </a:r>
            <a:br>
              <a:rPr lang="en-US" sz="1200" dirty="0" smtClean="0"/>
            </a:br>
            <a:r>
              <a:rPr lang="en-US" sz="1200" dirty="0" smtClean="0"/>
              <a:t>no-argument </a:t>
            </a:r>
            <a:r>
              <a:rPr lang="en-US" sz="1200" dirty="0"/>
              <a:t>constructor of the superclass.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the super class does not have </a:t>
            </a:r>
            <a:r>
              <a:rPr lang="en-US" sz="1200" dirty="0" smtClean="0"/>
              <a:t>a</a:t>
            </a:r>
            <a:br>
              <a:rPr lang="en-US" sz="1200" dirty="0" smtClean="0"/>
            </a:br>
            <a:r>
              <a:rPr lang="en-US" sz="1200" dirty="0" smtClean="0"/>
              <a:t>no-argument </a:t>
            </a:r>
            <a:r>
              <a:rPr lang="en-US" sz="1200" dirty="0"/>
              <a:t>constructor, you will get a compile-time error.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Object</a:t>
            </a:r>
            <a:r>
              <a:rPr lang="en-US" sz="1200" dirty="0"/>
              <a:t> </a:t>
            </a:r>
            <a:r>
              <a:rPr lang="en-US" sz="1200" dirty="0" smtClean="0"/>
              <a:t>Class </a:t>
            </a:r>
            <a:r>
              <a:rPr lang="en-US" sz="1200" i="1" dirty="0" smtClean="0"/>
              <a:t>does</a:t>
            </a:r>
            <a:r>
              <a:rPr lang="en-US" sz="1200" dirty="0"/>
              <a:t> have such a constructor, so if </a:t>
            </a:r>
            <a:r>
              <a:rPr lang="en-US" sz="1200" dirty="0"/>
              <a:t>Object</a:t>
            </a:r>
            <a:r>
              <a:rPr lang="en-US" sz="1200" dirty="0"/>
              <a:t> </a:t>
            </a:r>
            <a:r>
              <a:rPr lang="en-US" sz="1200" dirty="0" smtClean="0"/>
              <a:t>Class is </a:t>
            </a:r>
            <a:r>
              <a:rPr lang="en-US" sz="1200" dirty="0"/>
              <a:t>the only superclass, there is no problem.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553200" y="150814"/>
            <a:ext cx="2343150" cy="21351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a subclass constructor invokes a constructor of its superclass, either explicitly or implicitly, you might think that there will be a whole chain of constructors called, all the way back to the constructor of </a:t>
            </a:r>
            <a:r>
              <a:rPr lang="en-US" sz="1200" dirty="0"/>
              <a:t>Object</a:t>
            </a:r>
            <a:r>
              <a:rPr lang="en-US" sz="1200" dirty="0"/>
              <a:t>. In fact, this is the case. It is called </a:t>
            </a:r>
            <a:r>
              <a:rPr lang="en-US" sz="1200" i="1" dirty="0"/>
              <a:t>constructor chaining</a:t>
            </a:r>
            <a:r>
              <a:rPr lang="en-US" sz="1200" dirty="0"/>
              <a:t>, and you need to be aware of it when there is a long line of class descent.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72750</TotalTime>
  <Words>59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6280</cp:revision>
  <dcterms:created xsi:type="dcterms:W3CDTF">2006-08-16T00:00:00Z</dcterms:created>
  <dcterms:modified xsi:type="dcterms:W3CDTF">2015-12-29T13:12:11Z</dcterms:modified>
</cp:coreProperties>
</file>