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14775" y="26216"/>
            <a:ext cx="12001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Wrapper Class</a:t>
            </a:r>
            <a:endParaRPr lang="en-US" sz="1200" dirty="0"/>
          </a:p>
        </p:txBody>
      </p:sp>
      <p:pic>
        <p:nvPicPr>
          <p:cNvPr id="1026" name="Picture 2" descr="http://4.bp.blogspot.com/--9i9eHbg10s/UcM1EkRXt_I/AAAAAAAAAJ8/mU-Z-viS270/s1600/wrap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685800"/>
            <a:ext cx="57531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Terminator 1"/>
          <p:cNvSpPr/>
          <p:nvPr/>
        </p:nvSpPr>
        <p:spPr>
          <a:xfrm>
            <a:off x="2457450" y="3981069"/>
            <a:ext cx="41148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Wrapper classes are belongs to java.lang  package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73075</TotalTime>
  <Words>10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6434</cp:revision>
  <dcterms:created xsi:type="dcterms:W3CDTF">2006-08-16T00:00:00Z</dcterms:created>
  <dcterms:modified xsi:type="dcterms:W3CDTF">2016-01-25T15:44:29Z</dcterms:modified>
</cp:coreProperties>
</file>