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01" r:id="rId2"/>
    <p:sldId id="402" r:id="rId3"/>
    <p:sldId id="405" r:id="rId4"/>
    <p:sldId id="406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28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E7D9EF-1FC7-43F3-91D5-A6C0E704C10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AE7664-D7FB-4D06-A907-8537F3053526}">
      <dgm:prSet phldrT="[Text]" custT="1"/>
      <dgm:spPr/>
      <dgm:t>
        <a:bodyPr/>
        <a:lstStyle/>
        <a:p>
          <a:r>
            <a:rPr lang="en-US" sz="1800" b="0" i="0" dirty="0" smtClean="0"/>
            <a:t>By nulling the reference</a:t>
          </a:r>
          <a:endParaRPr lang="en-US" sz="1800" dirty="0"/>
        </a:p>
      </dgm:t>
    </dgm:pt>
    <dgm:pt modelId="{F18C2371-2E16-4FBF-8366-AFA11653CD35}" type="parTrans" cxnId="{8A4C5898-8D51-4224-B143-2E05E43B9315}">
      <dgm:prSet/>
      <dgm:spPr/>
      <dgm:t>
        <a:bodyPr/>
        <a:lstStyle/>
        <a:p>
          <a:endParaRPr lang="en-US"/>
        </a:p>
      </dgm:t>
    </dgm:pt>
    <dgm:pt modelId="{CEFC9B69-333B-4455-B912-C951997FFC17}" type="sibTrans" cxnId="{8A4C5898-8D51-4224-B143-2E05E43B9315}">
      <dgm:prSet/>
      <dgm:spPr/>
      <dgm:t>
        <a:bodyPr/>
        <a:lstStyle/>
        <a:p>
          <a:endParaRPr lang="en-US"/>
        </a:p>
      </dgm:t>
    </dgm:pt>
    <dgm:pt modelId="{AE33908B-3B54-446B-A60D-CCB3C1D1A7F3}">
      <dgm:prSet phldrT="[Text]" custT="1"/>
      <dgm:spPr/>
      <dgm:t>
        <a:bodyPr/>
        <a:lstStyle/>
        <a:p>
          <a:r>
            <a:rPr lang="en-US" sz="1800" b="0" i="0" dirty="0" smtClean="0"/>
            <a:t>By assigning a reference to another reference</a:t>
          </a:r>
          <a:endParaRPr lang="en-US" sz="1800" dirty="0"/>
        </a:p>
      </dgm:t>
    </dgm:pt>
    <dgm:pt modelId="{05EB84EC-5C27-46A3-988A-9C9BE7BCB902}" type="parTrans" cxnId="{19BED344-5F5E-4415-A22F-A75C3181E305}">
      <dgm:prSet/>
      <dgm:spPr/>
      <dgm:t>
        <a:bodyPr/>
        <a:lstStyle/>
        <a:p>
          <a:endParaRPr lang="en-US"/>
        </a:p>
      </dgm:t>
    </dgm:pt>
    <dgm:pt modelId="{99775EA8-7CBE-41FE-AE60-B09A6A173D6F}" type="sibTrans" cxnId="{19BED344-5F5E-4415-A22F-A75C3181E305}">
      <dgm:prSet/>
      <dgm:spPr/>
      <dgm:t>
        <a:bodyPr/>
        <a:lstStyle/>
        <a:p>
          <a:endParaRPr lang="en-US"/>
        </a:p>
      </dgm:t>
    </dgm:pt>
    <dgm:pt modelId="{01CD8132-3ECE-4B6D-B9AA-CFFA454FED75}">
      <dgm:prSet phldrT="[Text]" custT="1"/>
      <dgm:spPr/>
      <dgm:t>
        <a:bodyPr/>
        <a:lstStyle/>
        <a:p>
          <a:r>
            <a:rPr lang="en-US" sz="1800" b="0" i="0" dirty="0" smtClean="0"/>
            <a:t>By annonymous object</a:t>
          </a:r>
          <a:endParaRPr lang="en-US" sz="1800" dirty="0"/>
        </a:p>
      </dgm:t>
    </dgm:pt>
    <dgm:pt modelId="{9D265686-CD26-41AF-9AD8-4F9842E4DB13}" type="parTrans" cxnId="{C149F97E-1815-463B-8F1E-2D81BB3865F6}">
      <dgm:prSet/>
      <dgm:spPr/>
      <dgm:t>
        <a:bodyPr/>
        <a:lstStyle/>
        <a:p>
          <a:endParaRPr lang="en-US"/>
        </a:p>
      </dgm:t>
    </dgm:pt>
    <dgm:pt modelId="{62F84C66-C65F-48C5-81BF-98E0E15A29E7}" type="sibTrans" cxnId="{C149F97E-1815-463B-8F1E-2D81BB3865F6}">
      <dgm:prSet/>
      <dgm:spPr/>
      <dgm:t>
        <a:bodyPr/>
        <a:lstStyle/>
        <a:p>
          <a:endParaRPr lang="en-US"/>
        </a:p>
      </dgm:t>
    </dgm:pt>
    <dgm:pt modelId="{79587DA5-14A5-4FE9-B322-E6AC9476439F}" type="pres">
      <dgm:prSet presAssocID="{D9E7D9EF-1FC7-43F3-91D5-A6C0E704C107}" presName="diagram" presStyleCnt="0">
        <dgm:presLayoutVars>
          <dgm:dir/>
          <dgm:resizeHandles val="exact"/>
        </dgm:presLayoutVars>
      </dgm:prSet>
      <dgm:spPr/>
    </dgm:pt>
    <dgm:pt modelId="{7D49D1DC-FB8B-42F7-BC78-7E4E77874D48}" type="pres">
      <dgm:prSet presAssocID="{18AE7664-D7FB-4D06-A907-8537F305352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73878A-D1D1-4765-A977-21E7177BA654}" type="pres">
      <dgm:prSet presAssocID="{CEFC9B69-333B-4455-B912-C951997FFC17}" presName="sibTrans" presStyleCnt="0"/>
      <dgm:spPr/>
    </dgm:pt>
    <dgm:pt modelId="{2390D9C9-DB44-41F5-935B-1EF5C1634FED}" type="pres">
      <dgm:prSet presAssocID="{AE33908B-3B54-446B-A60D-CCB3C1D1A7F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8C707B-8424-494F-A143-63D235B3EB2B}" type="pres">
      <dgm:prSet presAssocID="{99775EA8-7CBE-41FE-AE60-B09A6A173D6F}" presName="sibTrans" presStyleCnt="0"/>
      <dgm:spPr/>
    </dgm:pt>
    <dgm:pt modelId="{ABD0A32C-092B-43B7-9C23-BFFAF3F464AA}" type="pres">
      <dgm:prSet presAssocID="{01CD8132-3ECE-4B6D-B9AA-CFFA454FED7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6CF7F8-1CEC-4A73-9DBF-B776070BF045}" type="presOf" srcId="{01CD8132-3ECE-4B6D-B9AA-CFFA454FED75}" destId="{ABD0A32C-092B-43B7-9C23-BFFAF3F464AA}" srcOrd="0" destOrd="0" presId="urn:microsoft.com/office/officeart/2005/8/layout/default"/>
    <dgm:cxn modelId="{C149F97E-1815-463B-8F1E-2D81BB3865F6}" srcId="{D9E7D9EF-1FC7-43F3-91D5-A6C0E704C107}" destId="{01CD8132-3ECE-4B6D-B9AA-CFFA454FED75}" srcOrd="2" destOrd="0" parTransId="{9D265686-CD26-41AF-9AD8-4F9842E4DB13}" sibTransId="{62F84C66-C65F-48C5-81BF-98E0E15A29E7}"/>
    <dgm:cxn modelId="{19BED344-5F5E-4415-A22F-A75C3181E305}" srcId="{D9E7D9EF-1FC7-43F3-91D5-A6C0E704C107}" destId="{AE33908B-3B54-446B-A60D-CCB3C1D1A7F3}" srcOrd="1" destOrd="0" parTransId="{05EB84EC-5C27-46A3-988A-9C9BE7BCB902}" sibTransId="{99775EA8-7CBE-41FE-AE60-B09A6A173D6F}"/>
    <dgm:cxn modelId="{E55AD1FE-2604-4DE0-8059-ED6763B87B83}" type="presOf" srcId="{18AE7664-D7FB-4D06-A907-8537F3053526}" destId="{7D49D1DC-FB8B-42F7-BC78-7E4E77874D48}" srcOrd="0" destOrd="0" presId="urn:microsoft.com/office/officeart/2005/8/layout/default"/>
    <dgm:cxn modelId="{4700CBB6-CDE3-4630-897B-6C6B1D4BFC0C}" type="presOf" srcId="{AE33908B-3B54-446B-A60D-CCB3C1D1A7F3}" destId="{2390D9C9-DB44-41F5-935B-1EF5C1634FED}" srcOrd="0" destOrd="0" presId="urn:microsoft.com/office/officeart/2005/8/layout/default"/>
    <dgm:cxn modelId="{8A4C5898-8D51-4224-B143-2E05E43B9315}" srcId="{D9E7D9EF-1FC7-43F3-91D5-A6C0E704C107}" destId="{18AE7664-D7FB-4D06-A907-8537F3053526}" srcOrd="0" destOrd="0" parTransId="{F18C2371-2E16-4FBF-8366-AFA11653CD35}" sibTransId="{CEFC9B69-333B-4455-B912-C951997FFC17}"/>
    <dgm:cxn modelId="{4F54F690-C381-4F65-B9A8-5384AA85A3BD}" type="presOf" srcId="{D9E7D9EF-1FC7-43F3-91D5-A6C0E704C107}" destId="{79587DA5-14A5-4FE9-B322-E6AC9476439F}" srcOrd="0" destOrd="0" presId="urn:microsoft.com/office/officeart/2005/8/layout/default"/>
    <dgm:cxn modelId="{4E6813C4-05D4-418B-9C41-7A504CC85B9A}" type="presParOf" srcId="{79587DA5-14A5-4FE9-B322-E6AC9476439F}" destId="{7D49D1DC-FB8B-42F7-BC78-7E4E77874D48}" srcOrd="0" destOrd="0" presId="urn:microsoft.com/office/officeart/2005/8/layout/default"/>
    <dgm:cxn modelId="{EECC1A09-F0C2-4DBF-9D5A-545D0928FC3D}" type="presParOf" srcId="{79587DA5-14A5-4FE9-B322-E6AC9476439F}" destId="{8D73878A-D1D1-4765-A977-21E7177BA654}" srcOrd="1" destOrd="0" presId="urn:microsoft.com/office/officeart/2005/8/layout/default"/>
    <dgm:cxn modelId="{143DF036-9B72-41B8-B6F4-CD634CB09649}" type="presParOf" srcId="{79587DA5-14A5-4FE9-B322-E6AC9476439F}" destId="{2390D9C9-DB44-41F5-935B-1EF5C1634FED}" srcOrd="2" destOrd="0" presId="urn:microsoft.com/office/officeart/2005/8/layout/default"/>
    <dgm:cxn modelId="{E0462729-E01B-4F05-A017-905E7D6F1F79}" type="presParOf" srcId="{79587DA5-14A5-4FE9-B322-E6AC9476439F}" destId="{D28C707B-8424-494F-A143-63D235B3EB2B}" srcOrd="3" destOrd="0" presId="urn:microsoft.com/office/officeart/2005/8/layout/default"/>
    <dgm:cxn modelId="{3C154ECD-1A0C-46E0-98DF-230BB34B500C}" type="presParOf" srcId="{79587DA5-14A5-4FE9-B322-E6AC9476439F}" destId="{ABD0A32C-092B-43B7-9C23-BFFAF3F464A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9D1DC-FB8B-42F7-BC78-7E4E77874D48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By nulling the reference</a:t>
          </a:r>
          <a:endParaRPr lang="en-US" sz="1800" kern="1200" dirty="0"/>
        </a:p>
      </dsp:txBody>
      <dsp:txXfrm>
        <a:off x="744" y="145603"/>
        <a:ext cx="2902148" cy="1741289"/>
      </dsp:txXfrm>
    </dsp:sp>
    <dsp:sp modelId="{2390D9C9-DB44-41F5-935B-1EF5C1634FED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By assigning a reference to another reference</a:t>
          </a:r>
          <a:endParaRPr lang="en-US" sz="1800" kern="1200" dirty="0"/>
        </a:p>
      </dsp:txBody>
      <dsp:txXfrm>
        <a:off x="3193107" y="145603"/>
        <a:ext cx="2902148" cy="1741289"/>
      </dsp:txXfrm>
    </dsp:sp>
    <dsp:sp modelId="{ABD0A32C-092B-43B7-9C23-BFFAF3F464AA}">
      <dsp:nvSpPr>
        <dsp:cNvPr id="0" name=""/>
        <dsp:cNvSpPr/>
      </dsp:nvSpPr>
      <dsp:spPr>
        <a:xfrm>
          <a:off x="1596925" y="2177107"/>
          <a:ext cx="2902148" cy="1741289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By annonymous object</a:t>
          </a:r>
          <a:endParaRPr lang="en-US" sz="1800" kern="1200" dirty="0"/>
        </a:p>
      </dsp:txBody>
      <dsp:txXfrm>
        <a:off x="1596925" y="2177107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14332"/>
            <a:ext cx="2495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How can an object be unreferenced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77066650"/>
              </p:ext>
            </p:extLst>
          </p:nvPr>
        </p:nvGraphicFramePr>
        <p:xfrm>
          <a:off x="1524000" y="48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045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14332"/>
            <a:ext cx="2495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How can an object be unreferenced</a:t>
            </a:r>
          </a:p>
        </p:txBody>
      </p:sp>
      <p:sp>
        <p:nvSpPr>
          <p:cNvPr id="2" name="Rectangle 1"/>
          <p:cNvSpPr/>
          <p:nvPr/>
        </p:nvSpPr>
        <p:spPr>
          <a:xfrm>
            <a:off x="612775" y="990600"/>
            <a:ext cx="160697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 By nulling a </a:t>
            </a:r>
            <a:r>
              <a:rPr lang="en-US" sz="1200" dirty="0" smtClean="0"/>
              <a:t>reference: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12775" y="1676400"/>
            <a:ext cx="387894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Student </a:t>
            </a:r>
            <a:r>
              <a:rPr lang="en-US" sz="1200" b="1" dirty="0"/>
              <a:t>johnReferenceVariable</a:t>
            </a:r>
            <a:r>
              <a:rPr lang="en-US" sz="1200" dirty="0"/>
              <a:t> = new Student("John", 25);</a:t>
            </a:r>
          </a:p>
          <a:p>
            <a:r>
              <a:rPr lang="en-US" sz="1200" b="1" dirty="0" smtClean="0"/>
              <a:t>johnReferenceVariable</a:t>
            </a:r>
            <a:r>
              <a:rPr lang="en-US" sz="1200" dirty="0" smtClean="0"/>
              <a:t> </a:t>
            </a:r>
            <a:r>
              <a:rPr lang="en-US" sz="1200" dirty="0"/>
              <a:t>= null;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2844218" y="3048000"/>
            <a:ext cx="3785182" cy="612648"/>
          </a:xfrm>
          <a:prstGeom prst="wedgeRoundRectCallout">
            <a:avLst>
              <a:gd name="adj1" fmla="val -86613"/>
              <a:gd name="adj2" fmla="val -212686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Now </a:t>
            </a:r>
            <a:r>
              <a:rPr lang="en-US" sz="1200" dirty="0"/>
              <a:t>the object referred </a:t>
            </a:r>
            <a:r>
              <a:rPr lang="en-US" sz="1200" dirty="0" smtClean="0"/>
              <a:t>by  </a:t>
            </a:r>
            <a:r>
              <a:rPr lang="en-US" sz="1200" b="1" dirty="0" smtClean="0"/>
              <a:t>johnReferenceVariable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available for </a:t>
            </a:r>
            <a:r>
              <a:rPr lang="en-US" sz="1200" dirty="0"/>
              <a:t>garbage </a:t>
            </a:r>
            <a:r>
              <a:rPr lang="en-US" sz="1200" dirty="0" smtClean="0"/>
              <a:t>collection.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825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14332"/>
            <a:ext cx="2495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How can an object be unreferenced</a:t>
            </a:r>
          </a:p>
        </p:txBody>
      </p:sp>
      <p:sp>
        <p:nvSpPr>
          <p:cNvPr id="2" name="Rectangle 1"/>
          <p:cNvSpPr/>
          <p:nvPr/>
        </p:nvSpPr>
        <p:spPr>
          <a:xfrm>
            <a:off x="612775" y="990600"/>
            <a:ext cx="304307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By assigning a reference to </a:t>
            </a:r>
            <a:r>
              <a:rPr lang="en-US" sz="1200" dirty="0" smtClean="0"/>
              <a:t>another</a:t>
            </a:r>
            <a:r>
              <a:rPr lang="en-US" sz="1200" dirty="0"/>
              <a:t> </a:t>
            </a:r>
            <a:r>
              <a:rPr lang="en-US" sz="1200" dirty="0" smtClean="0"/>
              <a:t>Reference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12775" y="1676400"/>
            <a:ext cx="2700483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Student </a:t>
            </a:r>
            <a:r>
              <a:rPr lang="en-US" sz="1200" b="1" dirty="0"/>
              <a:t>ref1</a:t>
            </a:r>
            <a:r>
              <a:rPr lang="en-US" sz="1200" dirty="0"/>
              <a:t> = new </a:t>
            </a:r>
            <a:r>
              <a:rPr lang="en-US" sz="1200" dirty="0" smtClean="0"/>
              <a:t>Student(“Juli", </a:t>
            </a:r>
            <a:r>
              <a:rPr lang="en-US" sz="1200" dirty="0"/>
              <a:t>25);</a:t>
            </a:r>
          </a:p>
          <a:p>
            <a:r>
              <a:rPr lang="en-US" sz="1200" dirty="0" smtClean="0"/>
              <a:t>Student </a:t>
            </a:r>
            <a:r>
              <a:rPr lang="en-US" sz="1200" b="1" dirty="0"/>
              <a:t>ref2</a:t>
            </a:r>
            <a:r>
              <a:rPr lang="en-US" sz="1200" dirty="0"/>
              <a:t> = new Student("Dave", 29);</a:t>
            </a:r>
          </a:p>
          <a:p>
            <a:r>
              <a:rPr lang="en-US" sz="1200" dirty="0" smtClean="0"/>
              <a:t>ref1=ref2</a:t>
            </a:r>
            <a:r>
              <a:rPr lang="en-US" sz="1200" dirty="0"/>
              <a:t>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620208" y="3200400"/>
            <a:ext cx="2789992" cy="612648"/>
          </a:xfrm>
          <a:prstGeom prst="wedgeRoundRectCallout">
            <a:avLst>
              <a:gd name="adj1" fmla="val -115130"/>
              <a:gd name="adj2" fmla="val -208022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N</a:t>
            </a:r>
            <a:r>
              <a:rPr lang="en-US" sz="1200" dirty="0" smtClean="0"/>
              <a:t>ow</a:t>
            </a:r>
            <a:r>
              <a:rPr lang="en-US" sz="1200" dirty="0"/>
              <a:t> the first object referred by </a:t>
            </a:r>
            <a:r>
              <a:rPr lang="en-US" sz="1200" b="1" dirty="0" smtClean="0"/>
              <a:t>ref1</a:t>
            </a:r>
            <a:r>
              <a:rPr lang="en-US" sz="1200" dirty="0"/>
              <a:t> is </a:t>
            </a:r>
            <a:endParaRPr lang="en-US" sz="1200" dirty="0" smtClean="0"/>
          </a:p>
          <a:p>
            <a:r>
              <a:rPr lang="en-US" sz="1200" dirty="0" smtClean="0"/>
              <a:t>available</a:t>
            </a:r>
            <a:r>
              <a:rPr lang="en-US" sz="1200" dirty="0"/>
              <a:t> for garbage </a:t>
            </a:r>
            <a:r>
              <a:rPr lang="en-US" sz="1200" dirty="0" smtClean="0"/>
              <a:t>collection.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3233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14332"/>
            <a:ext cx="2495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How can an object be unreferenced</a:t>
            </a:r>
          </a:p>
        </p:txBody>
      </p:sp>
      <p:sp>
        <p:nvSpPr>
          <p:cNvPr id="2" name="Rectangle 1"/>
          <p:cNvSpPr/>
          <p:nvPr/>
        </p:nvSpPr>
        <p:spPr>
          <a:xfrm>
            <a:off x="612775" y="990600"/>
            <a:ext cx="164865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By annonymous object: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775" y="1676400"/>
            <a:ext cx="1316130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new</a:t>
            </a:r>
            <a:r>
              <a:rPr lang="en-US" sz="1200" dirty="0"/>
              <a:t> Employee();  </a:t>
            </a:r>
          </a:p>
        </p:txBody>
      </p:sp>
    </p:spTree>
    <p:extLst>
      <p:ext uri="{BB962C8B-B14F-4D97-AF65-F5344CB8AC3E}">
        <p14:creationId xmlns:p14="http://schemas.microsoft.com/office/powerpoint/2010/main" val="163233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70900</TotalTime>
  <Words>103</Words>
  <Application>Microsoft Office PowerPoint</Application>
  <PresentationFormat>Custom</PresentationFormat>
  <Paragraphs>23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5765</cp:revision>
  <dcterms:created xsi:type="dcterms:W3CDTF">2006-08-16T00:00:00Z</dcterms:created>
  <dcterms:modified xsi:type="dcterms:W3CDTF">2015-11-12T11:05:36Z</dcterms:modified>
</cp:coreProperties>
</file>