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142446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61223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4885"/>
                <a:gridCol w="52757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int indexOf(String str,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fromIndex)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substring, starting at the specified index.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47126"/>
              </p:ext>
            </p:extLst>
          </p:nvPr>
        </p:nvGraphicFramePr>
        <p:xfrm>
          <a:off x="1651815" y="26670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42209" y="3105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71015" y="31241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80615" y="3124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9517" y="3124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5228" y="3124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57015" y="3124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7615" y="31051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859372" y="3810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7075737" y="391477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304095" y="1886634"/>
            <a:ext cx="3573414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String str = "com.com.com";</a:t>
            </a:r>
          </a:p>
          <a:p>
            <a:r>
              <a:rPr lang="en-US" sz="1200" dirty="0" smtClean="0"/>
              <a:t>StringBuilder </a:t>
            </a:r>
            <a:r>
              <a:rPr lang="en-US" sz="1200" dirty="0"/>
              <a:t>sb = </a:t>
            </a:r>
            <a:r>
              <a:rPr lang="en-US" sz="1200" b="1" dirty="0"/>
              <a:t>new </a:t>
            </a:r>
            <a:r>
              <a:rPr lang="en-US" sz="1200" b="1" dirty="0" smtClean="0"/>
              <a:t>StringBuilder(</a:t>
            </a:r>
            <a:r>
              <a:rPr lang="en-US" sz="1200" b="1" dirty="0" smtClean="0"/>
              <a:t>str</a:t>
            </a:r>
            <a:r>
              <a:rPr lang="en-US" sz="1200" b="1" dirty="0"/>
              <a:t>);</a:t>
            </a:r>
          </a:p>
          <a:p>
            <a:r>
              <a:rPr lang="en-US" sz="1200" b="1" dirty="0"/>
              <a:t>int indexPosition = sb.indexOf("com", 2</a:t>
            </a:r>
            <a:r>
              <a:rPr lang="en-US" sz="1200" b="1" dirty="0" smtClean="0"/>
              <a:t>); //Returns 4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218084" y="309562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99699" y="3105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299383" y="3095624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704796" y="31227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73699</TotalTime>
  <Words>86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6682</cp:revision>
  <dcterms:created xsi:type="dcterms:W3CDTF">2006-08-16T00:00:00Z</dcterms:created>
  <dcterms:modified xsi:type="dcterms:W3CDTF">2016-03-30T09:37:10Z</dcterms:modified>
</cp:coreProperties>
</file>