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5739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Final Methods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78043" y="591754"/>
            <a:ext cx="8455025" cy="156966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declare some or all of a class's methods </a:t>
            </a:r>
            <a:r>
              <a:rPr lang="en-US" sz="1200" i="1" dirty="0">
                <a:solidFill>
                  <a:srgbClr val="C00000"/>
                </a:solidFill>
              </a:rPr>
              <a:t>final</a:t>
            </a:r>
            <a:r>
              <a:rPr lang="en-US" sz="1200" dirty="0"/>
              <a:t>. You use the </a:t>
            </a:r>
            <a:r>
              <a:rPr lang="en-US" sz="1200" dirty="0">
                <a:solidFill>
                  <a:srgbClr val="C00000"/>
                </a:solidFill>
              </a:rPr>
              <a:t>final</a:t>
            </a:r>
            <a:r>
              <a:rPr lang="en-US" sz="1200" dirty="0"/>
              <a:t> keyword in a method declaration to indicate that the method cannot be overridden by </a:t>
            </a:r>
            <a:r>
              <a:rPr lang="en-US" sz="1200" dirty="0" smtClean="0"/>
              <a:t>subclasses.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might wish to make a method </a:t>
            </a:r>
            <a:r>
              <a:rPr lang="en-US" sz="1200" dirty="0">
                <a:solidFill>
                  <a:srgbClr val="C00000"/>
                </a:solidFill>
              </a:rPr>
              <a:t>final</a:t>
            </a:r>
            <a:r>
              <a:rPr lang="en-US" sz="1200" dirty="0"/>
              <a:t> if it has an implementation that should not be changed and it is critical to the consistent state of the object.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Methods called from constructors should generally be declared </a:t>
            </a:r>
            <a:r>
              <a:rPr lang="en-US" sz="1200" dirty="0">
                <a:solidFill>
                  <a:srgbClr val="C00000"/>
                </a:solidFill>
              </a:rPr>
              <a:t>final</a:t>
            </a:r>
            <a:r>
              <a:rPr lang="en-US" sz="1200" dirty="0"/>
              <a:t>. If a constructor calls a </a:t>
            </a:r>
            <a:r>
              <a:rPr lang="en-US" sz="1200" dirty="0">
                <a:solidFill>
                  <a:srgbClr val="C00000"/>
                </a:solidFill>
              </a:rPr>
              <a:t>non-final</a:t>
            </a:r>
            <a:r>
              <a:rPr lang="en-US" sz="1200" dirty="0"/>
              <a:t> method, a subclass may redefine that method with surprising or undesirable results.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286000"/>
            <a:ext cx="2867025" cy="25908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86000"/>
            <a:ext cx="2514600" cy="252888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9" y="3167061"/>
            <a:ext cx="633131" cy="707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969" y="3196827"/>
            <a:ext cx="722061" cy="70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72830</TotalTime>
  <Words>13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6332</cp:revision>
  <dcterms:created xsi:type="dcterms:W3CDTF">2006-08-16T00:00:00Z</dcterms:created>
  <dcterms:modified xsi:type="dcterms:W3CDTF">2016-01-11T10:06:04Z</dcterms:modified>
</cp:coreProperties>
</file>